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4CE59-B1D3-4961-B73F-E4AB19A2D21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CB11C72-7A7A-40C8-8D2B-F7A8CAAE52BF}">
      <dgm:prSet/>
      <dgm:spPr/>
      <dgm:t>
        <a:bodyPr/>
        <a:lstStyle/>
        <a:p>
          <a:r>
            <a:rPr lang="en-US" b="1"/>
            <a:t>Do not send the same resume to every job</a:t>
          </a:r>
          <a:endParaRPr lang="en-US"/>
        </a:p>
      </dgm:t>
    </dgm:pt>
    <dgm:pt modelId="{38B1E9A5-9AA2-4BC3-A592-ACC92B5E753D}" type="parTrans" cxnId="{257E2825-56CE-43AA-B30F-A56D9E9EB9B3}">
      <dgm:prSet/>
      <dgm:spPr/>
      <dgm:t>
        <a:bodyPr/>
        <a:lstStyle/>
        <a:p>
          <a:endParaRPr lang="en-US"/>
        </a:p>
      </dgm:t>
    </dgm:pt>
    <dgm:pt modelId="{D23DC0EE-A83D-436C-B6B8-758CE37642E1}" type="sibTrans" cxnId="{257E2825-56CE-43AA-B30F-A56D9E9EB9B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EA9748F-F698-407D-A5AC-86178B171DDC}">
      <dgm:prSet/>
      <dgm:spPr/>
      <dgm:t>
        <a:bodyPr/>
        <a:lstStyle/>
        <a:p>
          <a:r>
            <a:rPr lang="en-US"/>
            <a:t>Establish a foundational document</a:t>
          </a:r>
        </a:p>
      </dgm:t>
    </dgm:pt>
    <dgm:pt modelId="{0B5F4B48-F22B-4D36-AABB-588E353AB2C5}" type="parTrans" cxnId="{CF318EF2-E968-410D-B3B0-B653E9135F97}">
      <dgm:prSet/>
      <dgm:spPr/>
      <dgm:t>
        <a:bodyPr/>
        <a:lstStyle/>
        <a:p>
          <a:endParaRPr lang="en-US"/>
        </a:p>
      </dgm:t>
    </dgm:pt>
    <dgm:pt modelId="{F5C50BE7-F39A-4B28-B7B3-2991C6656729}" type="sibTrans" cxnId="{CF318EF2-E968-410D-B3B0-B653E9135F97}">
      <dgm:prSet/>
      <dgm:spPr/>
      <dgm:t>
        <a:bodyPr/>
        <a:lstStyle/>
        <a:p>
          <a:endParaRPr lang="en-US"/>
        </a:p>
      </dgm:t>
    </dgm:pt>
    <dgm:pt modelId="{181F5656-E2E0-4373-BBF7-73D37AD52CFC}">
      <dgm:prSet/>
      <dgm:spPr/>
      <dgm:t>
        <a:bodyPr/>
        <a:lstStyle/>
        <a:p>
          <a:r>
            <a:rPr lang="en-US" b="1"/>
            <a:t>Alter it for every opportunity</a:t>
          </a:r>
          <a:endParaRPr lang="en-US"/>
        </a:p>
      </dgm:t>
    </dgm:pt>
    <dgm:pt modelId="{6E4187F4-3748-4BF9-9ED5-F49DBDFF0DD5}" type="parTrans" cxnId="{774AEEFF-55A8-405D-8B94-39105B840301}">
      <dgm:prSet/>
      <dgm:spPr/>
      <dgm:t>
        <a:bodyPr/>
        <a:lstStyle/>
        <a:p>
          <a:endParaRPr lang="en-US"/>
        </a:p>
      </dgm:t>
    </dgm:pt>
    <dgm:pt modelId="{30E4DA56-0497-42CD-80BB-B20536AA5258}" type="sibTrans" cxnId="{774AEEFF-55A8-405D-8B94-39105B84030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CA795F0-18CA-4688-8DF5-756343F351A3}">
      <dgm:prSet/>
      <dgm:spPr/>
      <dgm:t>
        <a:bodyPr/>
        <a:lstStyle/>
        <a:p>
          <a:r>
            <a:rPr lang="en-US"/>
            <a:t>Read the job description</a:t>
          </a:r>
        </a:p>
      </dgm:t>
    </dgm:pt>
    <dgm:pt modelId="{93B0FF6F-BE61-4288-94AD-95DBE23CE071}" type="parTrans" cxnId="{8BD0EF50-DB8D-4311-9294-062B627A2A0D}">
      <dgm:prSet/>
      <dgm:spPr/>
      <dgm:t>
        <a:bodyPr/>
        <a:lstStyle/>
        <a:p>
          <a:endParaRPr lang="en-US"/>
        </a:p>
      </dgm:t>
    </dgm:pt>
    <dgm:pt modelId="{E3680669-EC94-4F66-BAA8-195060016BCD}" type="sibTrans" cxnId="{8BD0EF50-DB8D-4311-9294-062B627A2A0D}">
      <dgm:prSet/>
      <dgm:spPr/>
      <dgm:t>
        <a:bodyPr/>
        <a:lstStyle/>
        <a:p>
          <a:endParaRPr lang="en-US"/>
        </a:p>
      </dgm:t>
    </dgm:pt>
    <dgm:pt modelId="{32637345-8E8A-4F92-A81B-0FB8FCF9CD37}">
      <dgm:prSet/>
      <dgm:spPr/>
      <dgm:t>
        <a:bodyPr/>
        <a:lstStyle/>
        <a:p>
          <a:r>
            <a:rPr lang="en-US" dirty="0"/>
            <a:t>Highlight key words &amp; the most important responsibilities (5 to 6)</a:t>
          </a:r>
        </a:p>
      </dgm:t>
    </dgm:pt>
    <dgm:pt modelId="{3ED27A27-8232-40C4-9307-2F4D0C563C2A}" type="parTrans" cxnId="{59A9B4B3-9174-48C9-8F97-84E72F9E4549}">
      <dgm:prSet/>
      <dgm:spPr/>
      <dgm:t>
        <a:bodyPr/>
        <a:lstStyle/>
        <a:p>
          <a:endParaRPr lang="en-US"/>
        </a:p>
      </dgm:t>
    </dgm:pt>
    <dgm:pt modelId="{3DE89289-813E-423C-BB0E-641D921333E1}" type="sibTrans" cxnId="{59A9B4B3-9174-48C9-8F97-84E72F9E4549}">
      <dgm:prSet/>
      <dgm:spPr/>
      <dgm:t>
        <a:bodyPr/>
        <a:lstStyle/>
        <a:p>
          <a:endParaRPr lang="en-US"/>
        </a:p>
      </dgm:t>
    </dgm:pt>
    <dgm:pt modelId="{963AFA3C-D4A2-4AE0-8333-65A48DFBCB4B}" type="pres">
      <dgm:prSet presAssocID="{3254CE59-B1D3-4961-B73F-E4AB19A2D217}" presName="Name0" presStyleCnt="0">
        <dgm:presLayoutVars>
          <dgm:animLvl val="lvl"/>
          <dgm:resizeHandles val="exact"/>
        </dgm:presLayoutVars>
      </dgm:prSet>
      <dgm:spPr/>
    </dgm:pt>
    <dgm:pt modelId="{9661E45B-946F-464B-BB14-7BB967FA3C51}" type="pres">
      <dgm:prSet presAssocID="{1CB11C72-7A7A-40C8-8D2B-F7A8CAAE52BF}" presName="compositeNode" presStyleCnt="0">
        <dgm:presLayoutVars>
          <dgm:bulletEnabled val="1"/>
        </dgm:presLayoutVars>
      </dgm:prSet>
      <dgm:spPr/>
    </dgm:pt>
    <dgm:pt modelId="{7C82BC2D-E8EB-4A4A-BB36-D38217DE4726}" type="pres">
      <dgm:prSet presAssocID="{1CB11C72-7A7A-40C8-8D2B-F7A8CAAE52BF}" presName="bgRect" presStyleLbl="bgAccFollowNode1" presStyleIdx="0" presStyleCnt="2"/>
      <dgm:spPr/>
    </dgm:pt>
    <dgm:pt modelId="{00BAAB5C-61C2-48BF-AE1E-176E439B1F8D}" type="pres">
      <dgm:prSet presAssocID="{D23DC0EE-A83D-436C-B6B8-758CE37642E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35C2A09E-371C-4650-B5E5-4F521E65E1E8}" type="pres">
      <dgm:prSet presAssocID="{1CB11C72-7A7A-40C8-8D2B-F7A8CAAE52BF}" presName="bottomLine" presStyleLbl="alignNode1" presStyleIdx="1" presStyleCnt="4">
        <dgm:presLayoutVars/>
      </dgm:prSet>
      <dgm:spPr/>
    </dgm:pt>
    <dgm:pt modelId="{E094BCE6-5C6E-4E24-81AA-CF64FA4F9C4C}" type="pres">
      <dgm:prSet presAssocID="{1CB11C72-7A7A-40C8-8D2B-F7A8CAAE52BF}" presName="nodeText" presStyleLbl="bgAccFollowNode1" presStyleIdx="0" presStyleCnt="2">
        <dgm:presLayoutVars>
          <dgm:bulletEnabled val="1"/>
        </dgm:presLayoutVars>
      </dgm:prSet>
      <dgm:spPr/>
    </dgm:pt>
    <dgm:pt modelId="{BA8DF595-000C-467F-806A-2C27C6FDF183}" type="pres">
      <dgm:prSet presAssocID="{D23DC0EE-A83D-436C-B6B8-758CE37642E1}" presName="sibTrans" presStyleCnt="0"/>
      <dgm:spPr/>
    </dgm:pt>
    <dgm:pt modelId="{C29FB1FB-2C77-48D1-A626-FB978FBE773D}" type="pres">
      <dgm:prSet presAssocID="{181F5656-E2E0-4373-BBF7-73D37AD52CFC}" presName="compositeNode" presStyleCnt="0">
        <dgm:presLayoutVars>
          <dgm:bulletEnabled val="1"/>
        </dgm:presLayoutVars>
      </dgm:prSet>
      <dgm:spPr/>
    </dgm:pt>
    <dgm:pt modelId="{9A94F335-E3CD-4B82-A793-59881C987044}" type="pres">
      <dgm:prSet presAssocID="{181F5656-E2E0-4373-BBF7-73D37AD52CFC}" presName="bgRect" presStyleLbl="bgAccFollowNode1" presStyleIdx="1" presStyleCnt="2"/>
      <dgm:spPr/>
    </dgm:pt>
    <dgm:pt modelId="{281DA35C-918F-43E9-9156-AAA439B2C3D3}" type="pres">
      <dgm:prSet presAssocID="{30E4DA56-0497-42CD-80BB-B20536AA5258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E3A8EDED-1E05-438F-BF10-83EE4F9F0C07}" type="pres">
      <dgm:prSet presAssocID="{181F5656-E2E0-4373-BBF7-73D37AD52CFC}" presName="bottomLine" presStyleLbl="alignNode1" presStyleIdx="3" presStyleCnt="4">
        <dgm:presLayoutVars/>
      </dgm:prSet>
      <dgm:spPr/>
    </dgm:pt>
    <dgm:pt modelId="{BF474839-76D2-4E86-9DE0-C1EADC38EE2D}" type="pres">
      <dgm:prSet presAssocID="{181F5656-E2E0-4373-BBF7-73D37AD52CFC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3CA10A01-8C13-4B36-8617-1111FDBC61EE}" type="presOf" srcId="{8EA9748F-F698-407D-A5AC-86178B171DDC}" destId="{E094BCE6-5C6E-4E24-81AA-CF64FA4F9C4C}" srcOrd="0" destOrd="1" presId="urn:microsoft.com/office/officeart/2016/7/layout/BasicLinearProcessNumbered"/>
    <dgm:cxn modelId="{E075E817-FE11-4C72-B0C9-BE6EC78324A6}" type="presOf" srcId="{181F5656-E2E0-4373-BBF7-73D37AD52CFC}" destId="{9A94F335-E3CD-4B82-A793-59881C987044}" srcOrd="0" destOrd="0" presId="urn:microsoft.com/office/officeart/2016/7/layout/BasicLinearProcessNumbered"/>
    <dgm:cxn modelId="{257E2825-56CE-43AA-B30F-A56D9E9EB9B3}" srcId="{3254CE59-B1D3-4961-B73F-E4AB19A2D217}" destId="{1CB11C72-7A7A-40C8-8D2B-F7A8CAAE52BF}" srcOrd="0" destOrd="0" parTransId="{38B1E9A5-9AA2-4BC3-A592-ACC92B5E753D}" sibTransId="{D23DC0EE-A83D-436C-B6B8-758CE37642E1}"/>
    <dgm:cxn modelId="{49C28B32-A2CD-4223-A97A-C437F4DF3B91}" type="presOf" srcId="{D23DC0EE-A83D-436C-B6B8-758CE37642E1}" destId="{00BAAB5C-61C2-48BF-AE1E-176E439B1F8D}" srcOrd="0" destOrd="0" presId="urn:microsoft.com/office/officeart/2016/7/layout/BasicLinearProcessNumbered"/>
    <dgm:cxn modelId="{17288B4E-454A-4F47-A9B1-B57B30178D0B}" type="presOf" srcId="{181F5656-E2E0-4373-BBF7-73D37AD52CFC}" destId="{BF474839-76D2-4E86-9DE0-C1EADC38EE2D}" srcOrd="1" destOrd="0" presId="urn:microsoft.com/office/officeart/2016/7/layout/BasicLinearProcessNumbered"/>
    <dgm:cxn modelId="{8BD0EF50-DB8D-4311-9294-062B627A2A0D}" srcId="{181F5656-E2E0-4373-BBF7-73D37AD52CFC}" destId="{1CA795F0-18CA-4688-8DF5-756343F351A3}" srcOrd="0" destOrd="0" parTransId="{93B0FF6F-BE61-4288-94AD-95DBE23CE071}" sibTransId="{E3680669-EC94-4F66-BAA8-195060016BCD}"/>
    <dgm:cxn modelId="{4A942077-770E-4049-9BE8-8E2E6480FD9C}" type="presOf" srcId="{30E4DA56-0497-42CD-80BB-B20536AA5258}" destId="{281DA35C-918F-43E9-9156-AAA439B2C3D3}" srcOrd="0" destOrd="0" presId="urn:microsoft.com/office/officeart/2016/7/layout/BasicLinearProcessNumbered"/>
    <dgm:cxn modelId="{4D94FA57-65BE-46D4-B034-07ED617EA801}" type="presOf" srcId="{1CB11C72-7A7A-40C8-8D2B-F7A8CAAE52BF}" destId="{E094BCE6-5C6E-4E24-81AA-CF64FA4F9C4C}" srcOrd="1" destOrd="0" presId="urn:microsoft.com/office/officeart/2016/7/layout/BasicLinearProcessNumbered"/>
    <dgm:cxn modelId="{BD54377B-7388-41EC-9262-673EE48CFA85}" type="presOf" srcId="{1CB11C72-7A7A-40C8-8D2B-F7A8CAAE52BF}" destId="{7C82BC2D-E8EB-4A4A-BB36-D38217DE4726}" srcOrd="0" destOrd="0" presId="urn:microsoft.com/office/officeart/2016/7/layout/BasicLinearProcessNumbered"/>
    <dgm:cxn modelId="{59A9B4B3-9174-48C9-8F97-84E72F9E4549}" srcId="{181F5656-E2E0-4373-BBF7-73D37AD52CFC}" destId="{32637345-8E8A-4F92-A81B-0FB8FCF9CD37}" srcOrd="1" destOrd="0" parTransId="{3ED27A27-8232-40C4-9307-2F4D0C563C2A}" sibTransId="{3DE89289-813E-423C-BB0E-641D921333E1}"/>
    <dgm:cxn modelId="{46B012D3-862F-4439-8DAC-E6C279D39AB4}" type="presOf" srcId="{1CA795F0-18CA-4688-8DF5-756343F351A3}" destId="{BF474839-76D2-4E86-9DE0-C1EADC38EE2D}" srcOrd="0" destOrd="1" presId="urn:microsoft.com/office/officeart/2016/7/layout/BasicLinearProcessNumbered"/>
    <dgm:cxn modelId="{86041FE1-2844-4711-BE23-706F5A2C4F14}" type="presOf" srcId="{3254CE59-B1D3-4961-B73F-E4AB19A2D217}" destId="{963AFA3C-D4A2-4AE0-8333-65A48DFBCB4B}" srcOrd="0" destOrd="0" presId="urn:microsoft.com/office/officeart/2016/7/layout/BasicLinearProcessNumbered"/>
    <dgm:cxn modelId="{7C8150EA-058D-4A8B-9D40-16E40B5D580E}" type="presOf" srcId="{32637345-8E8A-4F92-A81B-0FB8FCF9CD37}" destId="{BF474839-76D2-4E86-9DE0-C1EADC38EE2D}" srcOrd="0" destOrd="2" presId="urn:microsoft.com/office/officeart/2016/7/layout/BasicLinearProcessNumbered"/>
    <dgm:cxn modelId="{CF318EF2-E968-410D-B3B0-B653E9135F97}" srcId="{1CB11C72-7A7A-40C8-8D2B-F7A8CAAE52BF}" destId="{8EA9748F-F698-407D-A5AC-86178B171DDC}" srcOrd="0" destOrd="0" parTransId="{0B5F4B48-F22B-4D36-AABB-588E353AB2C5}" sibTransId="{F5C50BE7-F39A-4B28-B7B3-2991C6656729}"/>
    <dgm:cxn modelId="{774AEEFF-55A8-405D-8B94-39105B840301}" srcId="{3254CE59-B1D3-4961-B73F-E4AB19A2D217}" destId="{181F5656-E2E0-4373-BBF7-73D37AD52CFC}" srcOrd="1" destOrd="0" parTransId="{6E4187F4-3748-4BF9-9ED5-F49DBDFF0DD5}" sibTransId="{30E4DA56-0497-42CD-80BB-B20536AA5258}"/>
    <dgm:cxn modelId="{14A4C0C3-BC9D-4FAB-8332-CA8C900885FA}" type="presParOf" srcId="{963AFA3C-D4A2-4AE0-8333-65A48DFBCB4B}" destId="{9661E45B-946F-464B-BB14-7BB967FA3C51}" srcOrd="0" destOrd="0" presId="urn:microsoft.com/office/officeart/2016/7/layout/BasicLinearProcessNumbered"/>
    <dgm:cxn modelId="{43037324-3E85-4C49-91CB-85782708F622}" type="presParOf" srcId="{9661E45B-946F-464B-BB14-7BB967FA3C51}" destId="{7C82BC2D-E8EB-4A4A-BB36-D38217DE4726}" srcOrd="0" destOrd="0" presId="urn:microsoft.com/office/officeart/2016/7/layout/BasicLinearProcessNumbered"/>
    <dgm:cxn modelId="{5FE58CE6-573E-4919-8270-0B605B346CD4}" type="presParOf" srcId="{9661E45B-946F-464B-BB14-7BB967FA3C51}" destId="{00BAAB5C-61C2-48BF-AE1E-176E439B1F8D}" srcOrd="1" destOrd="0" presId="urn:microsoft.com/office/officeart/2016/7/layout/BasicLinearProcessNumbered"/>
    <dgm:cxn modelId="{0CC185F4-3DF3-4C7C-B0B3-5B3747C2ED88}" type="presParOf" srcId="{9661E45B-946F-464B-BB14-7BB967FA3C51}" destId="{35C2A09E-371C-4650-B5E5-4F521E65E1E8}" srcOrd="2" destOrd="0" presId="urn:microsoft.com/office/officeart/2016/7/layout/BasicLinearProcessNumbered"/>
    <dgm:cxn modelId="{C833AF3E-E124-4930-8ED0-A8C197BD33B3}" type="presParOf" srcId="{9661E45B-946F-464B-BB14-7BB967FA3C51}" destId="{E094BCE6-5C6E-4E24-81AA-CF64FA4F9C4C}" srcOrd="3" destOrd="0" presId="urn:microsoft.com/office/officeart/2016/7/layout/BasicLinearProcessNumbered"/>
    <dgm:cxn modelId="{22853DA2-681B-4D3E-A7AF-226193E28E19}" type="presParOf" srcId="{963AFA3C-D4A2-4AE0-8333-65A48DFBCB4B}" destId="{BA8DF595-000C-467F-806A-2C27C6FDF183}" srcOrd="1" destOrd="0" presId="urn:microsoft.com/office/officeart/2016/7/layout/BasicLinearProcessNumbered"/>
    <dgm:cxn modelId="{1C91C4B1-CC4D-4CA2-B2DD-C493E53D4EE8}" type="presParOf" srcId="{963AFA3C-D4A2-4AE0-8333-65A48DFBCB4B}" destId="{C29FB1FB-2C77-48D1-A626-FB978FBE773D}" srcOrd="2" destOrd="0" presId="urn:microsoft.com/office/officeart/2016/7/layout/BasicLinearProcessNumbered"/>
    <dgm:cxn modelId="{1D9129F3-CCC1-4B5C-B1E1-609FEAA65D45}" type="presParOf" srcId="{C29FB1FB-2C77-48D1-A626-FB978FBE773D}" destId="{9A94F335-E3CD-4B82-A793-59881C987044}" srcOrd="0" destOrd="0" presId="urn:microsoft.com/office/officeart/2016/7/layout/BasicLinearProcessNumbered"/>
    <dgm:cxn modelId="{B9604166-E2C7-45CE-B8D0-022004B23E7E}" type="presParOf" srcId="{C29FB1FB-2C77-48D1-A626-FB978FBE773D}" destId="{281DA35C-918F-43E9-9156-AAA439B2C3D3}" srcOrd="1" destOrd="0" presId="urn:microsoft.com/office/officeart/2016/7/layout/BasicLinearProcessNumbered"/>
    <dgm:cxn modelId="{6277784E-14FE-4E41-8213-74E31F70AFBF}" type="presParOf" srcId="{C29FB1FB-2C77-48D1-A626-FB978FBE773D}" destId="{E3A8EDED-1E05-438F-BF10-83EE4F9F0C07}" srcOrd="2" destOrd="0" presId="urn:microsoft.com/office/officeart/2016/7/layout/BasicLinearProcessNumbered"/>
    <dgm:cxn modelId="{0F14FB12-F3FD-4023-AAEE-FC778C404D74}" type="presParOf" srcId="{C29FB1FB-2C77-48D1-A626-FB978FBE773D}" destId="{BF474839-76D2-4E86-9DE0-C1EADC38EE2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B504F-1F77-4EEF-98EB-0E0676E419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E5C0D-B9F5-4429-AE1E-68CFB95F4F3D}">
      <dgm:prSet/>
      <dgm:spPr/>
      <dgm:t>
        <a:bodyPr/>
        <a:lstStyle/>
        <a:p>
          <a:r>
            <a:rPr lang="en-US" b="1" dirty="0"/>
            <a:t>A resume is not meant to be comprehensive</a:t>
          </a:r>
          <a:endParaRPr lang="en-US" dirty="0"/>
        </a:p>
      </dgm:t>
    </dgm:pt>
    <dgm:pt modelId="{49956DCC-CE98-4091-8660-86F742F6B2B2}" type="parTrans" cxnId="{1A4BFA69-0735-4E3F-A96C-78FFEE93E5B3}">
      <dgm:prSet/>
      <dgm:spPr/>
      <dgm:t>
        <a:bodyPr/>
        <a:lstStyle/>
        <a:p>
          <a:endParaRPr lang="en-US"/>
        </a:p>
      </dgm:t>
    </dgm:pt>
    <dgm:pt modelId="{B8476B59-86E9-4557-83C8-E629614C65BF}" type="sibTrans" cxnId="{1A4BFA69-0735-4E3F-A96C-78FFEE93E5B3}">
      <dgm:prSet/>
      <dgm:spPr/>
      <dgm:t>
        <a:bodyPr/>
        <a:lstStyle/>
        <a:p>
          <a:endParaRPr lang="en-US"/>
        </a:p>
      </dgm:t>
    </dgm:pt>
    <dgm:pt modelId="{53D9BC52-8CA9-4FD0-9316-5635EF63759E}">
      <dgm:prSet/>
      <dgm:spPr/>
      <dgm:t>
        <a:bodyPr/>
        <a:lstStyle/>
        <a:p>
          <a:r>
            <a:rPr lang="en-US"/>
            <a:t>You do not have to list every job, accomplishment, volunteer assignment, degree, certification or skill you have</a:t>
          </a:r>
        </a:p>
      </dgm:t>
    </dgm:pt>
    <dgm:pt modelId="{14652AF2-A425-4D3F-9B61-43C53F5FA331}" type="parTrans" cxnId="{3D5CF1F2-032F-49A8-A120-8049A14C86EB}">
      <dgm:prSet/>
      <dgm:spPr/>
      <dgm:t>
        <a:bodyPr/>
        <a:lstStyle/>
        <a:p>
          <a:endParaRPr lang="en-US"/>
        </a:p>
      </dgm:t>
    </dgm:pt>
    <dgm:pt modelId="{946A4169-4419-4C6B-9855-593DFD3312CC}" type="sibTrans" cxnId="{3D5CF1F2-032F-49A8-A120-8049A14C86EB}">
      <dgm:prSet/>
      <dgm:spPr/>
      <dgm:t>
        <a:bodyPr/>
        <a:lstStyle/>
        <a:p>
          <a:endParaRPr lang="en-US"/>
        </a:p>
      </dgm:t>
    </dgm:pt>
    <dgm:pt modelId="{A3F9EAC5-2982-4596-86A9-8C6AFE8E2BD9}">
      <dgm:prSet/>
      <dgm:spPr/>
      <dgm:t>
        <a:bodyPr/>
        <a:lstStyle/>
        <a:p>
          <a:r>
            <a:rPr lang="en-US"/>
            <a:t>If it isn’t relevant to the job you’re applying, take it out</a:t>
          </a:r>
        </a:p>
      </dgm:t>
    </dgm:pt>
    <dgm:pt modelId="{B2FBA324-41B0-429E-B543-1E0517194E64}" type="parTrans" cxnId="{AEDEDBB2-11F0-4DCE-8717-2FEE265D1EE6}">
      <dgm:prSet/>
      <dgm:spPr/>
      <dgm:t>
        <a:bodyPr/>
        <a:lstStyle/>
        <a:p>
          <a:endParaRPr lang="en-US"/>
        </a:p>
      </dgm:t>
    </dgm:pt>
    <dgm:pt modelId="{18A775F5-A1C4-4339-BE0B-339E680B9D71}" type="sibTrans" cxnId="{AEDEDBB2-11F0-4DCE-8717-2FEE265D1EE6}">
      <dgm:prSet/>
      <dgm:spPr/>
      <dgm:t>
        <a:bodyPr/>
        <a:lstStyle/>
        <a:p>
          <a:endParaRPr lang="en-US"/>
        </a:p>
      </dgm:t>
    </dgm:pt>
    <dgm:pt modelId="{865B8DCB-17E7-4A7A-AF5F-7A3A8B24176B}">
      <dgm:prSet/>
      <dgm:spPr/>
      <dgm:t>
        <a:bodyPr/>
        <a:lstStyle/>
        <a:p>
          <a:r>
            <a:rPr lang="en-US"/>
            <a:t>Leave out personal information such as hobbies &amp; interests unless relevant to job</a:t>
          </a:r>
        </a:p>
      </dgm:t>
    </dgm:pt>
    <dgm:pt modelId="{F812B44C-A0B5-4051-829B-547D3152B62A}" type="parTrans" cxnId="{2515F342-56AD-4109-B3CB-AEF608DE819A}">
      <dgm:prSet/>
      <dgm:spPr/>
      <dgm:t>
        <a:bodyPr/>
        <a:lstStyle/>
        <a:p>
          <a:endParaRPr lang="en-US"/>
        </a:p>
      </dgm:t>
    </dgm:pt>
    <dgm:pt modelId="{CC20B6B9-3F7F-43E5-BA95-A9FE71833BEB}" type="sibTrans" cxnId="{2515F342-56AD-4109-B3CB-AEF608DE819A}">
      <dgm:prSet/>
      <dgm:spPr/>
      <dgm:t>
        <a:bodyPr/>
        <a:lstStyle/>
        <a:p>
          <a:endParaRPr lang="en-US"/>
        </a:p>
      </dgm:t>
    </dgm:pt>
    <dgm:pt modelId="{5DD15473-8E02-42D4-A299-187E9C7560C2}">
      <dgm:prSet/>
      <dgm:spPr/>
      <dgm:t>
        <a:bodyPr/>
        <a:lstStyle/>
        <a:p>
          <a:r>
            <a:rPr lang="en-US" b="1"/>
            <a:t>Share accomplishments &amp; not responsibilities!!!</a:t>
          </a:r>
          <a:endParaRPr lang="en-US"/>
        </a:p>
      </dgm:t>
    </dgm:pt>
    <dgm:pt modelId="{E4E0B190-35BF-4D5F-885E-1A3A5063FFF9}" type="parTrans" cxnId="{16AB7B70-E101-4097-8824-45A32139A8F1}">
      <dgm:prSet/>
      <dgm:spPr/>
      <dgm:t>
        <a:bodyPr/>
        <a:lstStyle/>
        <a:p>
          <a:endParaRPr lang="en-US"/>
        </a:p>
      </dgm:t>
    </dgm:pt>
    <dgm:pt modelId="{793891D0-41F1-40D6-A154-42768E156B65}" type="sibTrans" cxnId="{16AB7B70-E101-4097-8824-45A32139A8F1}">
      <dgm:prSet/>
      <dgm:spPr/>
      <dgm:t>
        <a:bodyPr/>
        <a:lstStyle/>
        <a:p>
          <a:endParaRPr lang="en-US"/>
        </a:p>
      </dgm:t>
    </dgm:pt>
    <dgm:pt modelId="{D993F442-5BCD-4EB3-BE5D-49189189C1AA}" type="pres">
      <dgm:prSet presAssocID="{AC7B504F-1F77-4EEF-98EB-0E0676E419A0}" presName="linear" presStyleCnt="0">
        <dgm:presLayoutVars>
          <dgm:animLvl val="lvl"/>
          <dgm:resizeHandles val="exact"/>
        </dgm:presLayoutVars>
      </dgm:prSet>
      <dgm:spPr/>
    </dgm:pt>
    <dgm:pt modelId="{2FED94AF-9BCC-467A-9353-BEE43E3B6CA7}" type="pres">
      <dgm:prSet presAssocID="{5D7E5C0D-B9F5-4429-AE1E-68CFB95F4F3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DAFD421-EFB8-4753-98C0-51E5869F0330}" type="pres">
      <dgm:prSet presAssocID="{5D7E5C0D-B9F5-4429-AE1E-68CFB95F4F3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7EF7700-5193-4999-9D7C-016B82128668}" type="presOf" srcId="{A3F9EAC5-2982-4596-86A9-8C6AFE8E2BD9}" destId="{BDAFD421-EFB8-4753-98C0-51E5869F0330}" srcOrd="0" destOrd="1" presId="urn:microsoft.com/office/officeart/2005/8/layout/vList2"/>
    <dgm:cxn modelId="{2515F342-56AD-4109-B3CB-AEF608DE819A}" srcId="{5D7E5C0D-B9F5-4429-AE1E-68CFB95F4F3D}" destId="{865B8DCB-17E7-4A7A-AF5F-7A3A8B24176B}" srcOrd="2" destOrd="0" parTransId="{F812B44C-A0B5-4051-829B-547D3152B62A}" sibTransId="{CC20B6B9-3F7F-43E5-BA95-A9FE71833BEB}"/>
    <dgm:cxn modelId="{9E3CAF47-AB5E-4C42-9366-0A6936815CEB}" type="presOf" srcId="{5D7E5C0D-B9F5-4429-AE1E-68CFB95F4F3D}" destId="{2FED94AF-9BCC-467A-9353-BEE43E3B6CA7}" srcOrd="0" destOrd="0" presId="urn:microsoft.com/office/officeart/2005/8/layout/vList2"/>
    <dgm:cxn modelId="{1A4BFA69-0735-4E3F-A96C-78FFEE93E5B3}" srcId="{AC7B504F-1F77-4EEF-98EB-0E0676E419A0}" destId="{5D7E5C0D-B9F5-4429-AE1E-68CFB95F4F3D}" srcOrd="0" destOrd="0" parTransId="{49956DCC-CE98-4091-8660-86F742F6B2B2}" sibTransId="{B8476B59-86E9-4557-83C8-E629614C65BF}"/>
    <dgm:cxn modelId="{16AB7B70-E101-4097-8824-45A32139A8F1}" srcId="{5D7E5C0D-B9F5-4429-AE1E-68CFB95F4F3D}" destId="{5DD15473-8E02-42D4-A299-187E9C7560C2}" srcOrd="3" destOrd="0" parTransId="{E4E0B190-35BF-4D5F-885E-1A3A5063FFF9}" sibTransId="{793891D0-41F1-40D6-A154-42768E156B65}"/>
    <dgm:cxn modelId="{E68DC282-8B39-4082-9F91-6DDE3CAC8789}" type="presOf" srcId="{865B8DCB-17E7-4A7A-AF5F-7A3A8B24176B}" destId="{BDAFD421-EFB8-4753-98C0-51E5869F0330}" srcOrd="0" destOrd="2" presId="urn:microsoft.com/office/officeart/2005/8/layout/vList2"/>
    <dgm:cxn modelId="{0C3A6D86-FE8E-4E63-8E9C-3A617F0F05DF}" type="presOf" srcId="{AC7B504F-1F77-4EEF-98EB-0E0676E419A0}" destId="{D993F442-5BCD-4EB3-BE5D-49189189C1AA}" srcOrd="0" destOrd="0" presId="urn:microsoft.com/office/officeart/2005/8/layout/vList2"/>
    <dgm:cxn modelId="{AEDEDBB2-11F0-4DCE-8717-2FEE265D1EE6}" srcId="{5D7E5C0D-B9F5-4429-AE1E-68CFB95F4F3D}" destId="{A3F9EAC5-2982-4596-86A9-8C6AFE8E2BD9}" srcOrd="1" destOrd="0" parTransId="{B2FBA324-41B0-429E-B543-1E0517194E64}" sibTransId="{18A775F5-A1C4-4339-BE0B-339E680B9D71}"/>
    <dgm:cxn modelId="{EE85EDE6-9443-4D01-8FF0-A66B730650A0}" type="presOf" srcId="{53D9BC52-8CA9-4FD0-9316-5635EF63759E}" destId="{BDAFD421-EFB8-4753-98C0-51E5869F0330}" srcOrd="0" destOrd="0" presId="urn:microsoft.com/office/officeart/2005/8/layout/vList2"/>
    <dgm:cxn modelId="{7CAEDBF2-8053-4C3F-8D88-6A1FFA0F6D70}" type="presOf" srcId="{5DD15473-8E02-42D4-A299-187E9C7560C2}" destId="{BDAFD421-EFB8-4753-98C0-51E5869F0330}" srcOrd="0" destOrd="3" presId="urn:microsoft.com/office/officeart/2005/8/layout/vList2"/>
    <dgm:cxn modelId="{3D5CF1F2-032F-49A8-A120-8049A14C86EB}" srcId="{5D7E5C0D-B9F5-4429-AE1E-68CFB95F4F3D}" destId="{53D9BC52-8CA9-4FD0-9316-5635EF63759E}" srcOrd="0" destOrd="0" parTransId="{14652AF2-A425-4D3F-9B61-43C53F5FA331}" sibTransId="{946A4169-4419-4C6B-9855-593DFD3312CC}"/>
    <dgm:cxn modelId="{F69C57B9-FA29-427E-BD66-7C54D2E605B5}" type="presParOf" srcId="{D993F442-5BCD-4EB3-BE5D-49189189C1AA}" destId="{2FED94AF-9BCC-467A-9353-BEE43E3B6CA7}" srcOrd="0" destOrd="0" presId="urn:microsoft.com/office/officeart/2005/8/layout/vList2"/>
    <dgm:cxn modelId="{DD76E334-C912-4339-8C66-8EB50096B390}" type="presParOf" srcId="{D993F442-5BCD-4EB3-BE5D-49189189C1AA}" destId="{BDAFD421-EFB8-4753-98C0-51E5869F03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5F1BE-A32F-49E1-9084-DCD86E4B1B4B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B83ECB1-CC05-419D-ABB0-13EF65577F70}">
      <dgm:prSet/>
      <dgm:spPr/>
      <dgm:t>
        <a:bodyPr/>
        <a:lstStyle/>
        <a:p>
          <a:r>
            <a:rPr lang="en-US" b="1"/>
            <a:t>Ask for help</a:t>
          </a:r>
          <a:endParaRPr lang="en-US"/>
        </a:p>
      </dgm:t>
    </dgm:pt>
    <dgm:pt modelId="{E301BD0A-4D07-4888-9AC7-BE48DADCFD3D}" type="parTrans" cxnId="{54A24E44-B2D2-4C69-A285-4558DABF25F9}">
      <dgm:prSet/>
      <dgm:spPr/>
      <dgm:t>
        <a:bodyPr/>
        <a:lstStyle/>
        <a:p>
          <a:endParaRPr lang="en-US"/>
        </a:p>
      </dgm:t>
    </dgm:pt>
    <dgm:pt modelId="{9FB0CA78-70DA-4892-86A5-7FE42B74FD0B}" type="sibTrans" cxnId="{54A24E44-B2D2-4C69-A285-4558DABF25F9}">
      <dgm:prSet/>
      <dgm:spPr/>
      <dgm:t>
        <a:bodyPr/>
        <a:lstStyle/>
        <a:p>
          <a:endParaRPr lang="en-US"/>
        </a:p>
      </dgm:t>
    </dgm:pt>
    <dgm:pt modelId="{8CE45543-46B1-4543-87EE-43B6C509DD1B}">
      <dgm:prSet/>
      <dgm:spPr/>
      <dgm:t>
        <a:bodyPr/>
        <a:lstStyle/>
        <a:p>
          <a:r>
            <a:rPr lang="en-US"/>
            <a:t>Professional (resume writer)</a:t>
          </a:r>
        </a:p>
      </dgm:t>
    </dgm:pt>
    <dgm:pt modelId="{4A527687-B62C-4CF9-B3CB-F0456473E35F}" type="parTrans" cxnId="{097B74C9-A128-4C58-887C-9C1F61AF564D}">
      <dgm:prSet/>
      <dgm:spPr/>
      <dgm:t>
        <a:bodyPr/>
        <a:lstStyle/>
        <a:p>
          <a:endParaRPr lang="en-US"/>
        </a:p>
      </dgm:t>
    </dgm:pt>
    <dgm:pt modelId="{C628BEE5-F831-4C40-B1EC-31FE9153330A}" type="sibTrans" cxnId="{097B74C9-A128-4C58-887C-9C1F61AF564D}">
      <dgm:prSet/>
      <dgm:spPr/>
      <dgm:t>
        <a:bodyPr/>
        <a:lstStyle/>
        <a:p>
          <a:endParaRPr lang="en-US"/>
        </a:p>
      </dgm:t>
    </dgm:pt>
    <dgm:pt modelId="{CC3ECA96-3120-4977-99B9-E0F3D33B1F54}">
      <dgm:prSet/>
      <dgm:spPr/>
      <dgm:t>
        <a:bodyPr/>
        <a:lstStyle/>
        <a:p>
          <a:r>
            <a:rPr lang="en-US"/>
            <a:t>Mentor</a:t>
          </a:r>
        </a:p>
      </dgm:t>
    </dgm:pt>
    <dgm:pt modelId="{B62869CA-4AFF-4F85-8344-99456B50E2C3}" type="parTrans" cxnId="{57D09C84-9754-4CCC-9695-65B560502E4B}">
      <dgm:prSet/>
      <dgm:spPr/>
      <dgm:t>
        <a:bodyPr/>
        <a:lstStyle/>
        <a:p>
          <a:endParaRPr lang="en-US"/>
        </a:p>
      </dgm:t>
    </dgm:pt>
    <dgm:pt modelId="{AE414522-D7C1-496B-99B2-2456B99D2671}" type="sibTrans" cxnId="{57D09C84-9754-4CCC-9695-65B560502E4B}">
      <dgm:prSet/>
      <dgm:spPr/>
      <dgm:t>
        <a:bodyPr/>
        <a:lstStyle/>
        <a:p>
          <a:endParaRPr lang="en-US"/>
        </a:p>
      </dgm:t>
    </dgm:pt>
    <dgm:pt modelId="{3199C2FA-BC0F-4C1F-8ED5-8241508A93CD}">
      <dgm:prSet/>
      <dgm:spPr/>
      <dgm:t>
        <a:bodyPr/>
        <a:lstStyle/>
        <a:p>
          <a:r>
            <a:rPr lang="en-US"/>
            <a:t>Peer</a:t>
          </a:r>
        </a:p>
      </dgm:t>
    </dgm:pt>
    <dgm:pt modelId="{990A1CCB-B5BB-445D-A110-A20E11D5C022}" type="parTrans" cxnId="{049342DC-FC01-4D60-A9F7-844BB9D5ED66}">
      <dgm:prSet/>
      <dgm:spPr/>
      <dgm:t>
        <a:bodyPr/>
        <a:lstStyle/>
        <a:p>
          <a:endParaRPr lang="en-US"/>
        </a:p>
      </dgm:t>
    </dgm:pt>
    <dgm:pt modelId="{EE06D5BC-84AE-4F55-BE31-CDB76A896B0F}" type="sibTrans" cxnId="{049342DC-FC01-4D60-A9F7-844BB9D5ED66}">
      <dgm:prSet/>
      <dgm:spPr/>
      <dgm:t>
        <a:bodyPr/>
        <a:lstStyle/>
        <a:p>
          <a:endParaRPr lang="en-US"/>
        </a:p>
      </dgm:t>
    </dgm:pt>
    <dgm:pt modelId="{C3D30FA2-23DB-404E-BE98-CC5F5627DAA9}">
      <dgm:prSet/>
      <dgm:spPr/>
      <dgm:t>
        <a:bodyPr/>
        <a:lstStyle/>
        <a:p>
          <a:r>
            <a:rPr lang="en-US" dirty="0"/>
            <a:t>Friend</a:t>
          </a:r>
        </a:p>
      </dgm:t>
    </dgm:pt>
    <dgm:pt modelId="{D50FC6C3-E573-4B00-8117-9321345AB4BE}" type="parTrans" cxnId="{E39311B0-AEEA-498E-B36E-40BA09C39829}">
      <dgm:prSet/>
      <dgm:spPr/>
      <dgm:t>
        <a:bodyPr/>
        <a:lstStyle/>
        <a:p>
          <a:endParaRPr lang="en-US"/>
        </a:p>
      </dgm:t>
    </dgm:pt>
    <dgm:pt modelId="{1CFDD79D-2A28-477D-807D-000C4EE41BED}" type="sibTrans" cxnId="{E39311B0-AEEA-498E-B36E-40BA09C39829}">
      <dgm:prSet/>
      <dgm:spPr/>
      <dgm:t>
        <a:bodyPr/>
        <a:lstStyle/>
        <a:p>
          <a:endParaRPr lang="en-US"/>
        </a:p>
      </dgm:t>
    </dgm:pt>
    <dgm:pt modelId="{E2000AB9-1EDD-400A-822B-B3E7FB8721BB}">
      <dgm:prSet/>
      <dgm:spPr/>
      <dgm:t>
        <a:bodyPr/>
        <a:lstStyle/>
        <a:p>
          <a:r>
            <a:rPr lang="en-US" dirty="0"/>
            <a:t>Instead ask: Am I the right person for this job?</a:t>
          </a:r>
        </a:p>
      </dgm:t>
    </dgm:pt>
    <dgm:pt modelId="{BDA3E38C-AF57-414D-8978-28EEC9289682}" type="parTrans" cxnId="{13D897E8-9708-4C52-9272-BC684E6CEC35}">
      <dgm:prSet/>
      <dgm:spPr/>
      <dgm:t>
        <a:bodyPr/>
        <a:lstStyle/>
        <a:p>
          <a:endParaRPr lang="en-US"/>
        </a:p>
      </dgm:t>
    </dgm:pt>
    <dgm:pt modelId="{F2561392-1189-4A7D-9559-0D435CECC230}" type="sibTrans" cxnId="{13D897E8-9708-4C52-9272-BC684E6CEC35}">
      <dgm:prSet/>
      <dgm:spPr/>
      <dgm:t>
        <a:bodyPr/>
        <a:lstStyle/>
        <a:p>
          <a:endParaRPr lang="en-US"/>
        </a:p>
      </dgm:t>
    </dgm:pt>
    <dgm:pt modelId="{F7565BF2-5E09-43AB-9DD1-5B9F0A50414F}">
      <dgm:prSet/>
      <dgm:spPr/>
      <dgm:t>
        <a:bodyPr/>
        <a:lstStyle/>
        <a:p>
          <a:r>
            <a:rPr lang="en-US"/>
            <a:t>Check for logic, grammar, spelling, and punctuation</a:t>
          </a:r>
        </a:p>
      </dgm:t>
    </dgm:pt>
    <dgm:pt modelId="{25A9F933-C6EB-4504-BC6A-22C1D76D7DE2}" type="parTrans" cxnId="{FF3EBAAF-28B7-4FCA-B7E4-34E5CFA9FFA5}">
      <dgm:prSet/>
      <dgm:spPr/>
      <dgm:t>
        <a:bodyPr/>
        <a:lstStyle/>
        <a:p>
          <a:endParaRPr lang="en-US"/>
        </a:p>
      </dgm:t>
    </dgm:pt>
    <dgm:pt modelId="{FF3F955C-E0E0-4048-A67B-1BC848A4CB2B}" type="sibTrans" cxnId="{FF3EBAAF-28B7-4FCA-B7E4-34E5CFA9FFA5}">
      <dgm:prSet/>
      <dgm:spPr/>
      <dgm:t>
        <a:bodyPr/>
        <a:lstStyle/>
        <a:p>
          <a:endParaRPr lang="en-US"/>
        </a:p>
      </dgm:t>
    </dgm:pt>
    <dgm:pt modelId="{4C11F819-9F67-4464-983C-2E18ABB7E6CE}">
      <dgm:prSet/>
      <dgm:spPr/>
      <dgm:t>
        <a:bodyPr/>
        <a:lstStyle/>
        <a:p>
          <a:endParaRPr lang="en-US" dirty="0"/>
        </a:p>
      </dgm:t>
    </dgm:pt>
    <dgm:pt modelId="{6B5615FD-F5E8-49AB-A9C5-E67A5577CC0F}" type="parTrans" cxnId="{57A1CD2F-3F02-472A-92BE-5D7712095E71}">
      <dgm:prSet/>
      <dgm:spPr/>
      <dgm:t>
        <a:bodyPr/>
        <a:lstStyle/>
        <a:p>
          <a:endParaRPr lang="en-US"/>
        </a:p>
      </dgm:t>
    </dgm:pt>
    <dgm:pt modelId="{985D4DF6-3C91-4FD8-BD5A-03347FA8E8BF}" type="sibTrans" cxnId="{57A1CD2F-3F02-472A-92BE-5D7712095E71}">
      <dgm:prSet/>
      <dgm:spPr/>
      <dgm:t>
        <a:bodyPr/>
        <a:lstStyle/>
        <a:p>
          <a:endParaRPr lang="en-US"/>
        </a:p>
      </dgm:t>
    </dgm:pt>
    <dgm:pt modelId="{481C6FD3-863B-419A-B6CB-937166B6F9A0}">
      <dgm:prSet/>
      <dgm:spPr/>
      <dgm:t>
        <a:bodyPr/>
        <a:lstStyle/>
        <a:p>
          <a:r>
            <a:rPr lang="en-US" dirty="0"/>
            <a:t>Do no ask: Does this look okay?</a:t>
          </a:r>
        </a:p>
      </dgm:t>
    </dgm:pt>
    <dgm:pt modelId="{87E1D610-C65D-4595-96D9-556238472144}" type="parTrans" cxnId="{7A80D577-3297-4BD2-AB1B-643334B87351}">
      <dgm:prSet/>
      <dgm:spPr/>
      <dgm:t>
        <a:bodyPr/>
        <a:lstStyle/>
        <a:p>
          <a:endParaRPr lang="en-US"/>
        </a:p>
      </dgm:t>
    </dgm:pt>
    <dgm:pt modelId="{D168E28B-9CB4-401A-AE18-9D50B8C3C577}" type="sibTrans" cxnId="{7A80D577-3297-4BD2-AB1B-643334B87351}">
      <dgm:prSet/>
      <dgm:spPr/>
      <dgm:t>
        <a:bodyPr/>
        <a:lstStyle/>
        <a:p>
          <a:endParaRPr lang="en-US"/>
        </a:p>
      </dgm:t>
    </dgm:pt>
    <dgm:pt modelId="{0CB1243D-414D-4673-AAC5-1A120FD5AEDA}" type="pres">
      <dgm:prSet presAssocID="{02E5F1BE-A32F-49E1-9084-DCD86E4B1B4B}" presName="linear" presStyleCnt="0">
        <dgm:presLayoutVars>
          <dgm:animLvl val="lvl"/>
          <dgm:resizeHandles val="exact"/>
        </dgm:presLayoutVars>
      </dgm:prSet>
      <dgm:spPr/>
    </dgm:pt>
    <dgm:pt modelId="{A2C436A3-91FA-4CF7-8F1F-269B7578C8FA}" type="pres">
      <dgm:prSet presAssocID="{CB83ECB1-CC05-419D-ABB0-13EF65577F7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3415AC6-9159-4412-837E-B7EE46905AEB}" type="pres">
      <dgm:prSet presAssocID="{CB83ECB1-CC05-419D-ABB0-13EF65577F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DA25427-8496-45E1-BD7F-B0014E1E8423}" type="presOf" srcId="{3199C2FA-BC0F-4C1F-8ED5-8241508A93CD}" destId="{B3415AC6-9159-4412-837E-B7EE46905AEB}" srcOrd="0" destOrd="2" presId="urn:microsoft.com/office/officeart/2005/8/layout/vList2"/>
    <dgm:cxn modelId="{57A1CD2F-3F02-472A-92BE-5D7712095E71}" srcId="{CB83ECB1-CC05-419D-ABB0-13EF65577F70}" destId="{4C11F819-9F67-4464-983C-2E18ABB7E6CE}" srcOrd="4" destOrd="0" parTransId="{6B5615FD-F5E8-49AB-A9C5-E67A5577CC0F}" sibTransId="{985D4DF6-3C91-4FD8-BD5A-03347FA8E8BF}"/>
    <dgm:cxn modelId="{E9177A33-3348-4624-B60D-8B112E438607}" type="presOf" srcId="{CC3ECA96-3120-4977-99B9-E0F3D33B1F54}" destId="{B3415AC6-9159-4412-837E-B7EE46905AEB}" srcOrd="0" destOrd="1" presId="urn:microsoft.com/office/officeart/2005/8/layout/vList2"/>
    <dgm:cxn modelId="{DDFDA240-4F0F-4CB2-9B6B-5FA8FCD3A745}" type="presOf" srcId="{02E5F1BE-A32F-49E1-9084-DCD86E4B1B4B}" destId="{0CB1243D-414D-4673-AAC5-1A120FD5AEDA}" srcOrd="0" destOrd="0" presId="urn:microsoft.com/office/officeart/2005/8/layout/vList2"/>
    <dgm:cxn modelId="{54A24E44-B2D2-4C69-A285-4558DABF25F9}" srcId="{02E5F1BE-A32F-49E1-9084-DCD86E4B1B4B}" destId="{CB83ECB1-CC05-419D-ABB0-13EF65577F70}" srcOrd="0" destOrd="0" parTransId="{E301BD0A-4D07-4888-9AC7-BE48DADCFD3D}" sibTransId="{9FB0CA78-70DA-4892-86A5-7FE42B74FD0B}"/>
    <dgm:cxn modelId="{95333346-3CC7-4BD4-B675-212BE89857DA}" type="presOf" srcId="{8CE45543-46B1-4543-87EE-43B6C509DD1B}" destId="{B3415AC6-9159-4412-837E-B7EE46905AEB}" srcOrd="0" destOrd="0" presId="urn:microsoft.com/office/officeart/2005/8/layout/vList2"/>
    <dgm:cxn modelId="{7A80D577-3297-4BD2-AB1B-643334B87351}" srcId="{CB83ECB1-CC05-419D-ABB0-13EF65577F70}" destId="{481C6FD3-863B-419A-B6CB-937166B6F9A0}" srcOrd="5" destOrd="0" parTransId="{87E1D610-C65D-4595-96D9-556238472144}" sibTransId="{D168E28B-9CB4-401A-AE18-9D50B8C3C577}"/>
    <dgm:cxn modelId="{628CA47A-8EF8-41D0-AEAA-9B50ECE0D986}" type="presOf" srcId="{E2000AB9-1EDD-400A-822B-B3E7FB8721BB}" destId="{B3415AC6-9159-4412-837E-B7EE46905AEB}" srcOrd="0" destOrd="6" presId="urn:microsoft.com/office/officeart/2005/8/layout/vList2"/>
    <dgm:cxn modelId="{57D09C84-9754-4CCC-9695-65B560502E4B}" srcId="{CB83ECB1-CC05-419D-ABB0-13EF65577F70}" destId="{CC3ECA96-3120-4977-99B9-E0F3D33B1F54}" srcOrd="1" destOrd="0" parTransId="{B62869CA-4AFF-4F85-8344-99456B50E2C3}" sibTransId="{AE414522-D7C1-496B-99B2-2456B99D2671}"/>
    <dgm:cxn modelId="{F4F1699A-0803-44C9-95F6-7F4614FB85C8}" type="presOf" srcId="{481C6FD3-863B-419A-B6CB-937166B6F9A0}" destId="{B3415AC6-9159-4412-837E-B7EE46905AEB}" srcOrd="0" destOrd="5" presId="urn:microsoft.com/office/officeart/2005/8/layout/vList2"/>
    <dgm:cxn modelId="{1318F4A6-656A-4449-84C7-2091850B0232}" type="presOf" srcId="{C3D30FA2-23DB-404E-BE98-CC5F5627DAA9}" destId="{B3415AC6-9159-4412-837E-B7EE46905AEB}" srcOrd="0" destOrd="3" presId="urn:microsoft.com/office/officeart/2005/8/layout/vList2"/>
    <dgm:cxn modelId="{FF3EBAAF-28B7-4FCA-B7E4-34E5CFA9FFA5}" srcId="{CB83ECB1-CC05-419D-ABB0-13EF65577F70}" destId="{F7565BF2-5E09-43AB-9DD1-5B9F0A50414F}" srcOrd="7" destOrd="0" parTransId="{25A9F933-C6EB-4504-BC6A-22C1D76D7DE2}" sibTransId="{FF3F955C-E0E0-4048-A67B-1BC848A4CB2B}"/>
    <dgm:cxn modelId="{8914DDAF-E37E-4DC2-8253-FC8DDBB38CAE}" type="presOf" srcId="{F7565BF2-5E09-43AB-9DD1-5B9F0A50414F}" destId="{B3415AC6-9159-4412-837E-B7EE46905AEB}" srcOrd="0" destOrd="7" presId="urn:microsoft.com/office/officeart/2005/8/layout/vList2"/>
    <dgm:cxn modelId="{E39311B0-AEEA-498E-B36E-40BA09C39829}" srcId="{CB83ECB1-CC05-419D-ABB0-13EF65577F70}" destId="{C3D30FA2-23DB-404E-BE98-CC5F5627DAA9}" srcOrd="3" destOrd="0" parTransId="{D50FC6C3-E573-4B00-8117-9321345AB4BE}" sibTransId="{1CFDD79D-2A28-477D-807D-000C4EE41BED}"/>
    <dgm:cxn modelId="{5E6FF8BE-B79E-43A6-90EF-D54F80DDF68F}" type="presOf" srcId="{CB83ECB1-CC05-419D-ABB0-13EF65577F70}" destId="{A2C436A3-91FA-4CF7-8F1F-269B7578C8FA}" srcOrd="0" destOrd="0" presId="urn:microsoft.com/office/officeart/2005/8/layout/vList2"/>
    <dgm:cxn modelId="{097B74C9-A128-4C58-887C-9C1F61AF564D}" srcId="{CB83ECB1-CC05-419D-ABB0-13EF65577F70}" destId="{8CE45543-46B1-4543-87EE-43B6C509DD1B}" srcOrd="0" destOrd="0" parTransId="{4A527687-B62C-4CF9-B3CB-F0456473E35F}" sibTransId="{C628BEE5-F831-4C40-B1EC-31FE9153330A}"/>
    <dgm:cxn modelId="{DCE30DCC-1CFE-413F-A482-303F1540A701}" type="presOf" srcId="{4C11F819-9F67-4464-983C-2E18ABB7E6CE}" destId="{B3415AC6-9159-4412-837E-B7EE46905AEB}" srcOrd="0" destOrd="4" presId="urn:microsoft.com/office/officeart/2005/8/layout/vList2"/>
    <dgm:cxn modelId="{049342DC-FC01-4D60-A9F7-844BB9D5ED66}" srcId="{CB83ECB1-CC05-419D-ABB0-13EF65577F70}" destId="{3199C2FA-BC0F-4C1F-8ED5-8241508A93CD}" srcOrd="2" destOrd="0" parTransId="{990A1CCB-B5BB-445D-A110-A20E11D5C022}" sibTransId="{EE06D5BC-84AE-4F55-BE31-CDB76A896B0F}"/>
    <dgm:cxn modelId="{13D897E8-9708-4C52-9272-BC684E6CEC35}" srcId="{CB83ECB1-CC05-419D-ABB0-13EF65577F70}" destId="{E2000AB9-1EDD-400A-822B-B3E7FB8721BB}" srcOrd="6" destOrd="0" parTransId="{BDA3E38C-AF57-414D-8978-28EEC9289682}" sibTransId="{F2561392-1189-4A7D-9559-0D435CECC230}"/>
    <dgm:cxn modelId="{4EB63F86-0917-4528-AC96-91FACAFD1E46}" type="presParOf" srcId="{0CB1243D-414D-4673-AAC5-1A120FD5AEDA}" destId="{A2C436A3-91FA-4CF7-8F1F-269B7578C8FA}" srcOrd="0" destOrd="0" presId="urn:microsoft.com/office/officeart/2005/8/layout/vList2"/>
    <dgm:cxn modelId="{E6114B92-957E-4B96-99B8-5980D55E088D}" type="presParOf" srcId="{0CB1243D-414D-4673-AAC5-1A120FD5AEDA}" destId="{B3415AC6-9159-4412-837E-B7EE46905A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F3663-3E87-4169-9513-86467E0DBB6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AF6D-EE4C-4F22-A565-312B6934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5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601-0459-4B56-826C-BFFA9C579638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2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E505-86E4-4C6C-B0FE-CB72AC550D99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FBAD-7608-491F-8729-B2D0AB104EE4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CE2E-BE35-4515-801F-CA815C61BB21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45DB-EA0B-4897-BF93-DD3DBB7DD41D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B095-9BEC-42D3-9B8D-4A4B385774DC}" type="datetime1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4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4AB-52ED-4FC7-A923-2ADC8B12991B}" type="datetime1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0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EE60-61E9-41F9-BC43-1D680CAA7BCE}" type="datetime1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57FC-ACFC-4AAA-8BE2-EC6E6D6FF6C0}" type="datetime1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A7F7-8556-4CEC-92AA-FE5A9097752F}" type="datetime1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3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1F38-9429-4564-974B-70C59F899074}" type="datetime1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B6D326B-928B-4641-9605-E64485277C15}" type="datetime1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Gallo, A. (2020)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6355F21D-439E-6BCE-84DE-14D27E2965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5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5D2029A-A407-48E4-B880-B4F8D8EFA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88952" cy="3362325"/>
          </a:xfrm>
          <a:custGeom>
            <a:avLst/>
            <a:gdLst>
              <a:gd name="connsiteX0" fmla="*/ 4542576 w 12188952"/>
              <a:gd name="connsiteY0" fmla="*/ 203817 h 3602877"/>
              <a:gd name="connsiteX1" fmla="*/ 5194297 w 12188952"/>
              <a:gd name="connsiteY1" fmla="*/ 381665 h 3602877"/>
              <a:gd name="connsiteX2" fmla="*/ 5901419 w 12188952"/>
              <a:gd name="connsiteY2" fmla="*/ 1003103 h 3602877"/>
              <a:gd name="connsiteX3" fmla="*/ 7796356 w 12188952"/>
              <a:gd name="connsiteY3" fmla="*/ 1324958 h 3602877"/>
              <a:gd name="connsiteX4" fmla="*/ 9174452 w 12188952"/>
              <a:gd name="connsiteY4" fmla="*/ 617080 h 3602877"/>
              <a:gd name="connsiteX5" fmla="*/ 12102538 w 12188952"/>
              <a:gd name="connsiteY5" fmla="*/ 813997 h 3602877"/>
              <a:gd name="connsiteX6" fmla="*/ 12188952 w 12188952"/>
              <a:gd name="connsiteY6" fmla="*/ 876736 h 3602877"/>
              <a:gd name="connsiteX7" fmla="*/ 12188952 w 12188952"/>
              <a:gd name="connsiteY7" fmla="*/ 3602877 h 3602877"/>
              <a:gd name="connsiteX8" fmla="*/ 0 w 12188952"/>
              <a:gd name="connsiteY8" fmla="*/ 3602877 h 3602877"/>
              <a:gd name="connsiteX9" fmla="*/ 0 w 12188952"/>
              <a:gd name="connsiteY9" fmla="*/ 1345581 h 3602877"/>
              <a:gd name="connsiteX10" fmla="*/ 64937 w 12188952"/>
              <a:gd name="connsiteY10" fmla="*/ 1306589 h 3602877"/>
              <a:gd name="connsiteX11" fmla="*/ 1111495 w 12188952"/>
              <a:gd name="connsiteY11" fmla="*/ 1215577 h 3602877"/>
              <a:gd name="connsiteX12" fmla="*/ 2321706 w 12188952"/>
              <a:gd name="connsiteY12" fmla="*/ 1365710 h 3602877"/>
              <a:gd name="connsiteX13" fmla="*/ 3194150 w 12188952"/>
              <a:gd name="connsiteY13" fmla="*/ 838924 h 3602877"/>
              <a:gd name="connsiteX14" fmla="*/ 4542576 w 12188952"/>
              <a:gd name="connsiteY14" fmla="*/ 203817 h 3602877"/>
              <a:gd name="connsiteX15" fmla="*/ 2290038 w 12188952"/>
              <a:gd name="connsiteY15" fmla="*/ 102715 h 3602877"/>
              <a:gd name="connsiteX16" fmla="*/ 2719606 w 12188952"/>
              <a:gd name="connsiteY16" fmla="*/ 350616 h 3602877"/>
              <a:gd name="connsiteX17" fmla="*/ 2518292 w 12188952"/>
              <a:gd name="connsiteY17" fmla="*/ 952264 h 3602877"/>
              <a:gd name="connsiteX18" fmla="*/ 2346310 w 12188952"/>
              <a:gd name="connsiteY18" fmla="*/ 998559 h 3602877"/>
              <a:gd name="connsiteX19" fmla="*/ 1916742 w 12188952"/>
              <a:gd name="connsiteY19" fmla="*/ 750657 h 3602877"/>
              <a:gd name="connsiteX20" fmla="*/ 2118056 w 12188952"/>
              <a:gd name="connsiteY20" fmla="*/ 149010 h 3602877"/>
              <a:gd name="connsiteX21" fmla="*/ 2290038 w 12188952"/>
              <a:gd name="connsiteY21" fmla="*/ 102715 h 3602877"/>
              <a:gd name="connsiteX22" fmla="*/ 3230477 w 12188952"/>
              <a:gd name="connsiteY22" fmla="*/ 424 h 3602877"/>
              <a:gd name="connsiteX23" fmla="*/ 3442968 w 12188952"/>
              <a:gd name="connsiteY23" fmla="*/ 123053 h 3602877"/>
              <a:gd name="connsiteX24" fmla="*/ 3343384 w 12188952"/>
              <a:gd name="connsiteY24" fmla="*/ 420668 h 3602877"/>
              <a:gd name="connsiteX25" fmla="*/ 3258310 w 12188952"/>
              <a:gd name="connsiteY25" fmla="*/ 443568 h 3602877"/>
              <a:gd name="connsiteX26" fmla="*/ 3045818 w 12188952"/>
              <a:gd name="connsiteY26" fmla="*/ 320940 h 3602877"/>
              <a:gd name="connsiteX27" fmla="*/ 3145403 w 12188952"/>
              <a:gd name="connsiteY27" fmla="*/ 23324 h 3602877"/>
              <a:gd name="connsiteX28" fmla="*/ 3230477 w 12188952"/>
              <a:gd name="connsiteY28" fmla="*/ 424 h 36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88952" h="3602877">
                <a:moveTo>
                  <a:pt x="4542576" y="203817"/>
                </a:moveTo>
                <a:cubicBezTo>
                  <a:pt x="4757384" y="212378"/>
                  <a:pt x="4975356" y="270695"/>
                  <a:pt x="5194297" y="381665"/>
                </a:cubicBezTo>
                <a:cubicBezTo>
                  <a:pt x="5466015" y="519380"/>
                  <a:pt x="5694109" y="768676"/>
                  <a:pt x="5901419" y="1003103"/>
                </a:cubicBezTo>
                <a:cubicBezTo>
                  <a:pt x="6457219" y="1631811"/>
                  <a:pt x="7145393" y="1649803"/>
                  <a:pt x="7796356" y="1324958"/>
                </a:cubicBezTo>
                <a:cubicBezTo>
                  <a:pt x="8258529" y="1093435"/>
                  <a:pt x="8696930" y="808698"/>
                  <a:pt x="9174452" y="617080"/>
                </a:cubicBezTo>
                <a:cubicBezTo>
                  <a:pt x="10211132" y="198893"/>
                  <a:pt x="11215710" y="217816"/>
                  <a:pt x="12102538" y="813997"/>
                </a:cubicBezTo>
                <a:lnTo>
                  <a:pt x="12188952" y="876736"/>
                </a:lnTo>
                <a:lnTo>
                  <a:pt x="12188952" y="3602877"/>
                </a:lnTo>
                <a:lnTo>
                  <a:pt x="0" y="3602877"/>
                </a:lnTo>
                <a:lnTo>
                  <a:pt x="0" y="1345581"/>
                </a:lnTo>
                <a:lnTo>
                  <a:pt x="64937" y="1306589"/>
                </a:lnTo>
                <a:cubicBezTo>
                  <a:pt x="396911" y="1135764"/>
                  <a:pt x="745335" y="1140050"/>
                  <a:pt x="1111495" y="1215577"/>
                </a:cubicBezTo>
                <a:cubicBezTo>
                  <a:pt x="1509763" y="1297442"/>
                  <a:pt x="1917218" y="1359021"/>
                  <a:pt x="2321706" y="1365710"/>
                </a:cubicBezTo>
                <a:cubicBezTo>
                  <a:pt x="2696616" y="1371691"/>
                  <a:pt x="2949816" y="1090973"/>
                  <a:pt x="3194150" y="838924"/>
                </a:cubicBezTo>
                <a:cubicBezTo>
                  <a:pt x="3612733" y="406968"/>
                  <a:pt x="4069998" y="184983"/>
                  <a:pt x="4542576" y="203817"/>
                </a:cubicBezTo>
                <a:close/>
                <a:moveTo>
                  <a:pt x="2290038" y="102715"/>
                </a:moveTo>
                <a:cubicBezTo>
                  <a:pt x="2464498" y="91895"/>
                  <a:pt x="2636716" y="184257"/>
                  <a:pt x="2719606" y="350616"/>
                </a:cubicBezTo>
                <a:cubicBezTo>
                  <a:pt x="2830128" y="572429"/>
                  <a:pt x="2739996" y="841796"/>
                  <a:pt x="2518292" y="952264"/>
                </a:cubicBezTo>
                <a:cubicBezTo>
                  <a:pt x="2462865" y="979881"/>
                  <a:pt x="2404462" y="994953"/>
                  <a:pt x="2346310" y="998559"/>
                </a:cubicBezTo>
                <a:cubicBezTo>
                  <a:pt x="2171851" y="1009379"/>
                  <a:pt x="1999634" y="917016"/>
                  <a:pt x="1916742" y="750657"/>
                </a:cubicBezTo>
                <a:cubicBezTo>
                  <a:pt x="1806220" y="528844"/>
                  <a:pt x="1896352" y="259477"/>
                  <a:pt x="2118056" y="149010"/>
                </a:cubicBezTo>
                <a:cubicBezTo>
                  <a:pt x="2173483" y="121393"/>
                  <a:pt x="2231885" y="106322"/>
                  <a:pt x="2290038" y="102715"/>
                </a:cubicBezTo>
                <a:close/>
                <a:moveTo>
                  <a:pt x="3230477" y="424"/>
                </a:moveTo>
                <a:cubicBezTo>
                  <a:pt x="3316776" y="-4928"/>
                  <a:pt x="3401965" y="40760"/>
                  <a:pt x="3442968" y="123053"/>
                </a:cubicBezTo>
                <a:cubicBezTo>
                  <a:pt x="3497641" y="232777"/>
                  <a:pt x="3453055" y="366023"/>
                  <a:pt x="3343384" y="420668"/>
                </a:cubicBezTo>
                <a:cubicBezTo>
                  <a:pt x="3315966" y="434329"/>
                  <a:pt x="3287077" y="441785"/>
                  <a:pt x="3258310" y="443568"/>
                </a:cubicBezTo>
                <a:cubicBezTo>
                  <a:pt x="3172011" y="448921"/>
                  <a:pt x="3086822" y="403232"/>
                  <a:pt x="3045818" y="320940"/>
                </a:cubicBezTo>
                <a:cubicBezTo>
                  <a:pt x="2991146" y="211215"/>
                  <a:pt x="3035731" y="77969"/>
                  <a:pt x="3145403" y="23324"/>
                </a:cubicBezTo>
                <a:cubicBezTo>
                  <a:pt x="3172821" y="9663"/>
                  <a:pt x="3201710" y="2208"/>
                  <a:pt x="3230477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2CA15-8A83-4856-04F8-0E6DD758F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4"/>
            <a:ext cx="6045327" cy="1305092"/>
          </a:xfrm>
        </p:spPr>
        <p:txBody>
          <a:bodyPr anchor="ctr">
            <a:normAutofit fontScale="90000"/>
          </a:bodyPr>
          <a:lstStyle/>
          <a:p>
            <a:r>
              <a:rPr lang="en-US" sz="4400" dirty="0"/>
              <a:t>How to Build the Perfect Resume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A43F3-D398-332A-CBF4-1A1DD9EA3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8500" y="557785"/>
            <a:ext cx="4533900" cy="130509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Olivia Giles</a:t>
            </a:r>
          </a:p>
        </p:txBody>
      </p:sp>
    </p:spTree>
    <p:extLst>
      <p:ext uri="{BB962C8B-B14F-4D97-AF65-F5344CB8AC3E}">
        <p14:creationId xmlns:p14="http://schemas.microsoft.com/office/powerpoint/2010/main" val="35084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E645-86FB-CF04-FF0C-48A3BB80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60318-3096-5831-0893-7435DB22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Gallo, A. (2020). . How to write a resume that stands out. The Harvard Business Review. https:https://hbr.org/2014/12/how-to-write-a-resume-that-stands-out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998A6-FEA7-5171-F5DA-0BD2CA50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122583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4" descr="Aerial view of a highway near the ocean">
            <a:extLst>
              <a:ext uri="{FF2B5EF4-FFF2-40B4-BE49-F238E27FC236}">
                <a16:creationId xmlns:a16="http://schemas.microsoft.com/office/drawing/2014/main" id="{26288B9C-BF3F-321F-683D-C8B176536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265" b="7598"/>
          <a:stretch/>
        </p:blipFill>
        <p:spPr>
          <a:xfrm>
            <a:off x="837986" y="10"/>
            <a:ext cx="10615629" cy="6857990"/>
          </a:xfrm>
          <a:custGeom>
            <a:avLst/>
            <a:gdLst/>
            <a:ahLst/>
            <a:cxnLst/>
            <a:rect l="l" t="t" r="r" b="b"/>
            <a:pathLst>
              <a:path w="10615629" h="6858000">
                <a:moveTo>
                  <a:pt x="7169276" y="5665107"/>
                </a:moveTo>
                <a:cubicBezTo>
                  <a:pt x="7360157" y="5665107"/>
                  <a:pt x="7514897" y="5819847"/>
                  <a:pt x="7514897" y="6010728"/>
                </a:cubicBezTo>
                <a:cubicBezTo>
                  <a:pt x="7514897" y="6201609"/>
                  <a:pt x="7360157" y="6356349"/>
                  <a:pt x="7169276" y="6356349"/>
                </a:cubicBezTo>
                <a:cubicBezTo>
                  <a:pt x="6978395" y="6356349"/>
                  <a:pt x="6823655" y="6201609"/>
                  <a:pt x="6823655" y="6010728"/>
                </a:cubicBezTo>
                <a:cubicBezTo>
                  <a:pt x="6823655" y="5819847"/>
                  <a:pt x="6978395" y="5665107"/>
                  <a:pt x="7169276" y="5665107"/>
                </a:cubicBezTo>
                <a:close/>
                <a:moveTo>
                  <a:pt x="10010446" y="2285546"/>
                </a:moveTo>
                <a:cubicBezTo>
                  <a:pt x="10256938" y="2285546"/>
                  <a:pt x="10456760" y="2485368"/>
                  <a:pt x="10456760" y="2731860"/>
                </a:cubicBezTo>
                <a:cubicBezTo>
                  <a:pt x="10456760" y="2978352"/>
                  <a:pt x="10256938" y="3178174"/>
                  <a:pt x="10010446" y="3178174"/>
                </a:cubicBezTo>
                <a:cubicBezTo>
                  <a:pt x="9763954" y="3178174"/>
                  <a:pt x="9564132" y="2978352"/>
                  <a:pt x="9564132" y="2731860"/>
                </a:cubicBezTo>
                <a:cubicBezTo>
                  <a:pt x="9564132" y="2485368"/>
                  <a:pt x="9763954" y="2285546"/>
                  <a:pt x="10010446" y="2285546"/>
                </a:cubicBezTo>
                <a:close/>
                <a:moveTo>
                  <a:pt x="10354145" y="1626054"/>
                </a:moveTo>
                <a:cubicBezTo>
                  <a:pt x="10498559" y="1626054"/>
                  <a:pt x="10615629" y="1743124"/>
                  <a:pt x="10615629" y="1887538"/>
                </a:cubicBezTo>
                <a:cubicBezTo>
                  <a:pt x="10615629" y="2031953"/>
                  <a:pt x="10498559" y="2149022"/>
                  <a:pt x="10354145" y="2149022"/>
                </a:cubicBezTo>
                <a:cubicBezTo>
                  <a:pt x="10209731" y="2149022"/>
                  <a:pt x="10092661" y="2031953"/>
                  <a:pt x="10092661" y="1887538"/>
                </a:cubicBezTo>
                <a:cubicBezTo>
                  <a:pt x="10092661" y="1743124"/>
                  <a:pt x="10209731" y="1626054"/>
                  <a:pt x="10354145" y="1626054"/>
                </a:cubicBezTo>
                <a:close/>
                <a:moveTo>
                  <a:pt x="1458900" y="620485"/>
                </a:moveTo>
                <a:cubicBezTo>
                  <a:pt x="1705392" y="620485"/>
                  <a:pt x="1905214" y="820307"/>
                  <a:pt x="1905214" y="1066799"/>
                </a:cubicBezTo>
                <a:cubicBezTo>
                  <a:pt x="1905214" y="1313291"/>
                  <a:pt x="1705392" y="1513113"/>
                  <a:pt x="1458900" y="1513113"/>
                </a:cubicBezTo>
                <a:cubicBezTo>
                  <a:pt x="1212408" y="1513113"/>
                  <a:pt x="1012586" y="1313291"/>
                  <a:pt x="1012586" y="1066799"/>
                </a:cubicBezTo>
                <a:cubicBezTo>
                  <a:pt x="1012586" y="820307"/>
                  <a:pt x="1212408" y="620485"/>
                  <a:pt x="1458900" y="620485"/>
                </a:cubicBezTo>
                <a:close/>
                <a:moveTo>
                  <a:pt x="6634576" y="0"/>
                </a:moveTo>
                <a:lnTo>
                  <a:pt x="10141834" y="0"/>
                </a:lnTo>
                <a:lnTo>
                  <a:pt x="10200260" y="112226"/>
                </a:lnTo>
                <a:cubicBezTo>
                  <a:pt x="10410239" y="575266"/>
                  <a:pt x="10394872" y="1153565"/>
                  <a:pt x="9914575" y="1675662"/>
                </a:cubicBezTo>
                <a:cubicBezTo>
                  <a:pt x="9716856" y="1890645"/>
                  <a:pt x="9539638" y="2125049"/>
                  <a:pt x="9361609" y="2357294"/>
                </a:cubicBezTo>
                <a:cubicBezTo>
                  <a:pt x="9193292" y="2576998"/>
                  <a:pt x="9188572" y="2830553"/>
                  <a:pt x="9334635" y="3068327"/>
                </a:cubicBezTo>
                <a:cubicBezTo>
                  <a:pt x="9495670" y="3329571"/>
                  <a:pt x="9683004" y="3577866"/>
                  <a:pt x="9815042" y="3852732"/>
                </a:cubicBezTo>
                <a:cubicBezTo>
                  <a:pt x="10050525" y="4342848"/>
                  <a:pt x="9955575" y="4825682"/>
                  <a:pt x="9376176" y="5163127"/>
                </a:cubicBezTo>
                <a:cubicBezTo>
                  <a:pt x="8901029" y="5439880"/>
                  <a:pt x="8396077" y="5450670"/>
                  <a:pt x="7869813" y="5397801"/>
                </a:cubicBezTo>
                <a:cubicBezTo>
                  <a:pt x="7414763" y="5352214"/>
                  <a:pt x="6924916" y="5316879"/>
                  <a:pt x="6545392" y="5591203"/>
                </a:cubicBezTo>
                <a:cubicBezTo>
                  <a:pt x="6238293" y="5813469"/>
                  <a:pt x="6024794" y="6166019"/>
                  <a:pt x="5772723" y="6463272"/>
                </a:cubicBezTo>
                <a:cubicBezTo>
                  <a:pt x="5693284" y="6557074"/>
                  <a:pt x="5618532" y="6655326"/>
                  <a:pt x="5542128" y="6751893"/>
                </a:cubicBezTo>
                <a:lnTo>
                  <a:pt x="5455473" y="6858000"/>
                </a:lnTo>
                <a:lnTo>
                  <a:pt x="3884322" y="6858000"/>
                </a:lnTo>
                <a:lnTo>
                  <a:pt x="3874161" y="6844414"/>
                </a:lnTo>
                <a:cubicBezTo>
                  <a:pt x="3769502" y="6682570"/>
                  <a:pt x="3725804" y="6471499"/>
                  <a:pt x="3692625" y="6276207"/>
                </a:cubicBezTo>
                <a:cubicBezTo>
                  <a:pt x="3594979" y="5704764"/>
                  <a:pt x="2996562" y="5529973"/>
                  <a:pt x="2561203" y="5655806"/>
                </a:cubicBezTo>
                <a:cubicBezTo>
                  <a:pt x="1295584" y="6024675"/>
                  <a:pt x="405173" y="5378783"/>
                  <a:pt x="69617" y="4277706"/>
                </a:cubicBezTo>
                <a:cubicBezTo>
                  <a:pt x="12163" y="4089022"/>
                  <a:pt x="22818" y="3880245"/>
                  <a:pt x="1643" y="3679828"/>
                </a:cubicBezTo>
                <a:cubicBezTo>
                  <a:pt x="-11845" y="3246491"/>
                  <a:pt x="53163" y="2840533"/>
                  <a:pt x="368893" y="2516306"/>
                </a:cubicBezTo>
                <a:cubicBezTo>
                  <a:pt x="570254" y="2309550"/>
                  <a:pt x="826642" y="2227145"/>
                  <a:pt x="1113509" y="2192618"/>
                </a:cubicBezTo>
                <a:cubicBezTo>
                  <a:pt x="1425464" y="2154854"/>
                  <a:pt x="1739171" y="2099963"/>
                  <a:pt x="2037232" y="2005555"/>
                </a:cubicBezTo>
                <a:cubicBezTo>
                  <a:pt x="2313447" y="1917888"/>
                  <a:pt x="2430109" y="1649902"/>
                  <a:pt x="2547311" y="1405114"/>
                </a:cubicBezTo>
                <a:cubicBezTo>
                  <a:pt x="2839303" y="794962"/>
                  <a:pt x="3300289" y="490426"/>
                  <a:pt x="3900864" y="578766"/>
                </a:cubicBezTo>
                <a:cubicBezTo>
                  <a:pt x="4133785" y="613023"/>
                  <a:pt x="4362119" y="739800"/>
                  <a:pt x="4571571" y="860778"/>
                </a:cubicBezTo>
                <a:cubicBezTo>
                  <a:pt x="5133169" y="1185276"/>
                  <a:pt x="5641898" y="1029501"/>
                  <a:pt x="6039226" y="631499"/>
                </a:cubicBezTo>
                <a:cubicBezTo>
                  <a:pt x="6180165" y="489886"/>
                  <a:pt x="6313484" y="339979"/>
                  <a:pt x="6449433" y="193257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20A00-DA06-C9B9-6929-BCB50210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743" y="1344594"/>
            <a:ext cx="6458556" cy="26749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1B1DD-60F4-B8F6-8149-A8B3FBB5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419832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5FAEF-B2E7-6E37-F004-04E82AFE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494" y="552782"/>
            <a:ext cx="5369169" cy="16196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Rule #1: It Takes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3FDA-45CC-05C6-0D89-3FBB694AA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92" y="2391995"/>
            <a:ext cx="5355276" cy="31747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Think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am I trying to say?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will convince the hiring manager I have the skills to do the job?</a:t>
            </a:r>
          </a:p>
          <a:p>
            <a:r>
              <a:rPr lang="en-US" b="1" dirty="0">
                <a:solidFill>
                  <a:schemeClr val="tx2"/>
                </a:solidFill>
              </a:rPr>
              <a:t>Your resume is an advertisement of your skills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8DE2EE5B-B151-E2DD-9DDF-5554A63A0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279" b="-1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0258D-9FE1-7E37-9FEA-C3B1E2E4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15255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0C3F918-ED2F-42C3-ACDE-10521348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7A18E2E-4285-464F-9069-61D155A58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8188" y="0"/>
            <a:ext cx="2933812" cy="2750153"/>
          </a:xfrm>
          <a:custGeom>
            <a:avLst/>
            <a:gdLst>
              <a:gd name="connsiteX0" fmla="*/ 1067830 w 2933812"/>
              <a:gd name="connsiteY0" fmla="*/ 776732 h 2750153"/>
              <a:gd name="connsiteX1" fmla="*/ 1305537 w 2933812"/>
              <a:gd name="connsiteY1" fmla="*/ 842083 h 2750153"/>
              <a:gd name="connsiteX2" fmla="*/ 1421053 w 2933812"/>
              <a:gd name="connsiteY2" fmla="*/ 1397856 h 2750153"/>
              <a:gd name="connsiteX3" fmla="*/ 865267 w 2933812"/>
              <a:gd name="connsiteY3" fmla="*/ 1513301 h 2750153"/>
              <a:gd name="connsiteX4" fmla="*/ 749819 w 2933812"/>
              <a:gd name="connsiteY4" fmla="*/ 957568 h 2750153"/>
              <a:gd name="connsiteX5" fmla="*/ 836727 w 2933812"/>
              <a:gd name="connsiteY5" fmla="*/ 862679 h 2750153"/>
              <a:gd name="connsiteX6" fmla="*/ 1067830 w 2933812"/>
              <a:gd name="connsiteY6" fmla="*/ 776732 h 2750153"/>
              <a:gd name="connsiteX7" fmla="*/ 209205 w 2933812"/>
              <a:gd name="connsiteY7" fmla="*/ 551704 h 2750153"/>
              <a:gd name="connsiteX8" fmla="*/ 328901 w 2933812"/>
              <a:gd name="connsiteY8" fmla="*/ 567267 h 2750153"/>
              <a:gd name="connsiteX9" fmla="*/ 460887 w 2933812"/>
              <a:gd name="connsiteY9" fmla="*/ 878648 h 2750153"/>
              <a:gd name="connsiteX10" fmla="*/ 149506 w 2933812"/>
              <a:gd name="connsiteY10" fmla="*/ 1010633 h 2750153"/>
              <a:gd name="connsiteX11" fmla="*/ 17517 w 2933812"/>
              <a:gd name="connsiteY11" fmla="*/ 699260 h 2750153"/>
              <a:gd name="connsiteX12" fmla="*/ 97142 w 2933812"/>
              <a:gd name="connsiteY12" fmla="*/ 596577 h 2750153"/>
              <a:gd name="connsiteX13" fmla="*/ 209205 w 2933812"/>
              <a:gd name="connsiteY13" fmla="*/ 551704 h 2750153"/>
              <a:gd name="connsiteX14" fmla="*/ 603014 w 2933812"/>
              <a:gd name="connsiteY14" fmla="*/ 0 h 2750153"/>
              <a:gd name="connsiteX15" fmla="*/ 2933812 w 2933812"/>
              <a:gd name="connsiteY15" fmla="*/ 0 h 2750153"/>
              <a:gd name="connsiteX16" fmla="*/ 2933812 w 2933812"/>
              <a:gd name="connsiteY16" fmla="*/ 2748233 h 2750153"/>
              <a:gd name="connsiteX17" fmla="*/ 2877044 w 2933812"/>
              <a:gd name="connsiteY17" fmla="*/ 2704219 h 2750153"/>
              <a:gd name="connsiteX18" fmla="*/ 1987800 w 2933812"/>
              <a:gd name="connsiteY18" fmla="*/ 2707378 h 2750153"/>
              <a:gd name="connsiteX19" fmla="*/ 1571775 w 2933812"/>
              <a:gd name="connsiteY19" fmla="*/ 2085562 h 2750153"/>
              <a:gd name="connsiteX20" fmla="*/ 2085622 w 2933812"/>
              <a:gd name="connsiteY20" fmla="*/ 1038354 h 2750153"/>
              <a:gd name="connsiteX21" fmla="*/ 1614635 w 2933812"/>
              <a:gd name="connsiteY21" fmla="*/ 560521 h 2750153"/>
              <a:gd name="connsiteX22" fmla="*/ 825009 w 2933812"/>
              <a:gd name="connsiteY22" fmla="*/ 518839 h 2750153"/>
              <a:gd name="connsiteX23" fmla="*/ 599925 w 2933812"/>
              <a:gd name="connsiteY23" fmla="*/ 14372 h 275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33812" h="2750153">
                <a:moveTo>
                  <a:pt x="1067830" y="776732"/>
                </a:moveTo>
                <a:cubicBezTo>
                  <a:pt x="1150031" y="773119"/>
                  <a:pt x="1233332" y="794722"/>
                  <a:pt x="1305537" y="842083"/>
                </a:cubicBezTo>
                <a:cubicBezTo>
                  <a:pt x="1490941" y="963689"/>
                  <a:pt x="1542616" y="1212493"/>
                  <a:pt x="1421053" y="1397856"/>
                </a:cubicBezTo>
                <a:cubicBezTo>
                  <a:pt x="1299424" y="1583173"/>
                  <a:pt x="1050671" y="1634906"/>
                  <a:pt x="865267" y="1513301"/>
                </a:cubicBezTo>
                <a:cubicBezTo>
                  <a:pt x="679936" y="1391729"/>
                  <a:pt x="628260" y="1142925"/>
                  <a:pt x="749819" y="957568"/>
                </a:cubicBezTo>
                <a:cubicBezTo>
                  <a:pt x="773570" y="921529"/>
                  <a:pt x="802922" y="889506"/>
                  <a:pt x="836727" y="862679"/>
                </a:cubicBezTo>
                <a:cubicBezTo>
                  <a:pt x="904529" y="809175"/>
                  <a:pt x="985629" y="780345"/>
                  <a:pt x="1067830" y="776732"/>
                </a:cubicBezTo>
                <a:close/>
                <a:moveTo>
                  <a:pt x="209205" y="551704"/>
                </a:moveTo>
                <a:cubicBezTo>
                  <a:pt x="249147" y="546653"/>
                  <a:pt x="290360" y="551675"/>
                  <a:pt x="328901" y="567267"/>
                </a:cubicBezTo>
                <a:cubicBezTo>
                  <a:pt x="451346" y="616809"/>
                  <a:pt x="510410" y="756201"/>
                  <a:pt x="460887" y="878648"/>
                </a:cubicBezTo>
                <a:cubicBezTo>
                  <a:pt x="411366" y="1001087"/>
                  <a:pt x="271948" y="1060182"/>
                  <a:pt x="149506" y="1010633"/>
                </a:cubicBezTo>
                <a:cubicBezTo>
                  <a:pt x="27060" y="961092"/>
                  <a:pt x="-32003" y="821699"/>
                  <a:pt x="17517" y="699260"/>
                </a:cubicBezTo>
                <a:cubicBezTo>
                  <a:pt x="34058" y="658332"/>
                  <a:pt x="61655" y="622811"/>
                  <a:pt x="97142" y="596577"/>
                </a:cubicBezTo>
                <a:cubicBezTo>
                  <a:pt x="130594" y="571878"/>
                  <a:pt x="169264" y="556754"/>
                  <a:pt x="209205" y="551704"/>
                </a:cubicBezTo>
                <a:close/>
                <a:moveTo>
                  <a:pt x="603014" y="0"/>
                </a:moveTo>
                <a:lnTo>
                  <a:pt x="2933812" y="0"/>
                </a:lnTo>
                <a:lnTo>
                  <a:pt x="2933812" y="2748233"/>
                </a:lnTo>
                <a:lnTo>
                  <a:pt x="2877044" y="2704219"/>
                </a:lnTo>
                <a:cubicBezTo>
                  <a:pt x="2590402" y="2543052"/>
                  <a:pt x="2331640" y="2859871"/>
                  <a:pt x="1987800" y="2707378"/>
                </a:cubicBezTo>
                <a:cubicBezTo>
                  <a:pt x="1763640" y="2607782"/>
                  <a:pt x="1580044" y="2342268"/>
                  <a:pt x="1571775" y="2085562"/>
                </a:cubicBezTo>
                <a:cubicBezTo>
                  <a:pt x="1556983" y="1612648"/>
                  <a:pt x="2147977" y="1430482"/>
                  <a:pt x="2085622" y="1038354"/>
                </a:cubicBezTo>
                <a:cubicBezTo>
                  <a:pt x="2048252" y="804151"/>
                  <a:pt x="1799013" y="625551"/>
                  <a:pt x="1614635" y="560521"/>
                </a:cubicBezTo>
                <a:cubicBezTo>
                  <a:pt x="1263737" y="436354"/>
                  <a:pt x="1061091" y="667936"/>
                  <a:pt x="825009" y="518839"/>
                </a:cubicBezTo>
                <a:cubicBezTo>
                  <a:pt x="671642" y="421917"/>
                  <a:pt x="576178" y="209445"/>
                  <a:pt x="599925" y="14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D7F10-D02B-96CE-3EA4-2D9C3C55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Rule #2 Customize It</a:t>
            </a:r>
          </a:p>
        </p:txBody>
      </p: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467A1911-34D8-7ED9-007C-95E3AE388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834024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96303-D2BD-EB32-8C6C-F1132A76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164776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8583F-7EB6-FB1C-9420-E1D07BAE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2782"/>
            <a:ext cx="4606456" cy="1154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Rule #3 Include 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E539-ADE5-8BEA-C46E-1CB8B27A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4594537" cy="3174788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The first 15-20 words &gt; IMPORTANT</a:t>
            </a:r>
          </a:p>
          <a:p>
            <a:r>
              <a:rPr lang="en-US" b="1" dirty="0"/>
              <a:t>Make It Clear… </a:t>
            </a:r>
            <a:r>
              <a:rPr lang="en-US" dirty="0"/>
              <a:t>“Experienced Computer Programmer skilled at virtualization, hardware development and program revision documentation… ”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Include brief summary of expertise (expand later)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7D898D7C-1E18-5C54-49E3-D6661EBBE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6" r="-1" b="-1"/>
          <a:stretch/>
        </p:blipFill>
        <p:spPr>
          <a:xfrm>
            <a:off x="5879198" y="490264"/>
            <a:ext cx="6312802" cy="6367736"/>
          </a:xfrm>
          <a:custGeom>
            <a:avLst/>
            <a:gdLst/>
            <a:ahLst/>
            <a:cxnLst/>
            <a:rect l="l" t="t" r="r" b="b"/>
            <a:pathLst>
              <a:path w="6312802" h="6367736">
                <a:moveTo>
                  <a:pt x="789715" y="708127"/>
                </a:moveTo>
                <a:cubicBezTo>
                  <a:pt x="845978" y="711650"/>
                  <a:pt x="901296" y="724302"/>
                  <a:pt x="953475" y="745602"/>
                </a:cubicBezTo>
                <a:cubicBezTo>
                  <a:pt x="1173612" y="834890"/>
                  <a:pt x="1309905" y="1073925"/>
                  <a:pt x="1278834" y="1315681"/>
                </a:cubicBezTo>
                <a:cubicBezTo>
                  <a:pt x="1233750" y="1669869"/>
                  <a:pt x="880524" y="1881517"/>
                  <a:pt x="560369" y="1747304"/>
                </a:cubicBezTo>
                <a:cubicBezTo>
                  <a:pt x="338151" y="1654256"/>
                  <a:pt x="204742" y="1408974"/>
                  <a:pt x="242538" y="1164574"/>
                </a:cubicBezTo>
                <a:cubicBezTo>
                  <a:pt x="286421" y="880774"/>
                  <a:pt x="529219" y="692590"/>
                  <a:pt x="789715" y="708127"/>
                </a:cubicBezTo>
                <a:close/>
                <a:moveTo>
                  <a:pt x="2877121" y="364348"/>
                </a:moveTo>
                <a:cubicBezTo>
                  <a:pt x="2901561" y="365790"/>
                  <a:pt x="2925601" y="371235"/>
                  <a:pt x="2948310" y="380363"/>
                </a:cubicBezTo>
                <a:cubicBezTo>
                  <a:pt x="3044405" y="419202"/>
                  <a:pt x="3103503" y="523063"/>
                  <a:pt x="3089970" y="628607"/>
                </a:cubicBezTo>
                <a:cubicBezTo>
                  <a:pt x="3070190" y="782758"/>
                  <a:pt x="2916600" y="874848"/>
                  <a:pt x="2777343" y="816472"/>
                </a:cubicBezTo>
                <a:cubicBezTo>
                  <a:pt x="2680608" y="775952"/>
                  <a:pt x="2622552" y="669287"/>
                  <a:pt x="2639048" y="562863"/>
                </a:cubicBezTo>
                <a:cubicBezTo>
                  <a:pt x="2658106" y="439382"/>
                  <a:pt x="2763810" y="357542"/>
                  <a:pt x="2877121" y="364348"/>
                </a:cubicBezTo>
                <a:close/>
                <a:moveTo>
                  <a:pt x="5725514" y="29060"/>
                </a:moveTo>
                <a:lnTo>
                  <a:pt x="5748657" y="29701"/>
                </a:lnTo>
                <a:cubicBezTo>
                  <a:pt x="5935681" y="36387"/>
                  <a:pt x="6081789" y="65616"/>
                  <a:pt x="6194082" y="113315"/>
                </a:cubicBezTo>
                <a:lnTo>
                  <a:pt x="6312802" y="183322"/>
                </a:lnTo>
                <a:lnTo>
                  <a:pt x="6312802" y="6367736"/>
                </a:lnTo>
                <a:lnTo>
                  <a:pt x="3171877" y="6367736"/>
                </a:lnTo>
                <a:lnTo>
                  <a:pt x="3171635" y="6367591"/>
                </a:lnTo>
                <a:lnTo>
                  <a:pt x="2683232" y="6367591"/>
                </a:lnTo>
                <a:lnTo>
                  <a:pt x="2683031" y="6367736"/>
                </a:lnTo>
                <a:lnTo>
                  <a:pt x="1006759" y="6367736"/>
                </a:lnTo>
                <a:lnTo>
                  <a:pt x="1017798" y="6253705"/>
                </a:lnTo>
                <a:cubicBezTo>
                  <a:pt x="1043303" y="6019815"/>
                  <a:pt x="1065826" y="5776617"/>
                  <a:pt x="897420" y="5565130"/>
                </a:cubicBezTo>
                <a:cubicBezTo>
                  <a:pt x="700507" y="5318087"/>
                  <a:pt x="491822" y="5428997"/>
                  <a:pt x="271526" y="5130943"/>
                </a:cubicBezTo>
                <a:cubicBezTo>
                  <a:pt x="108646" y="4910648"/>
                  <a:pt x="-26366" y="4708290"/>
                  <a:pt x="39940" y="4415201"/>
                </a:cubicBezTo>
                <a:cubicBezTo>
                  <a:pt x="128666" y="4023216"/>
                  <a:pt x="467878" y="3870268"/>
                  <a:pt x="464356" y="3587268"/>
                </a:cubicBezTo>
                <a:cubicBezTo>
                  <a:pt x="460351" y="3247094"/>
                  <a:pt x="43943" y="3178950"/>
                  <a:pt x="3183" y="2791128"/>
                </a:cubicBezTo>
                <a:cubicBezTo>
                  <a:pt x="-23403" y="2538162"/>
                  <a:pt x="118896" y="2235225"/>
                  <a:pt x="343758" y="2095087"/>
                </a:cubicBezTo>
                <a:cubicBezTo>
                  <a:pt x="758163" y="1836512"/>
                  <a:pt x="1225342" y="2272862"/>
                  <a:pt x="1543093" y="2013487"/>
                </a:cubicBezTo>
                <a:cubicBezTo>
                  <a:pt x="1732879" y="1858534"/>
                  <a:pt x="1763790" y="1542064"/>
                  <a:pt x="1726873" y="1342749"/>
                </a:cubicBezTo>
                <a:cubicBezTo>
                  <a:pt x="1656484" y="963255"/>
                  <a:pt x="1345299" y="901114"/>
                  <a:pt x="1356831" y="612032"/>
                </a:cubicBezTo>
                <a:cubicBezTo>
                  <a:pt x="1365319" y="397180"/>
                  <a:pt x="1547578" y="171600"/>
                  <a:pt x="1773239" y="121551"/>
                </a:cubicBezTo>
                <a:cubicBezTo>
                  <a:pt x="1804789" y="114503"/>
                  <a:pt x="1837013" y="110980"/>
                  <a:pt x="1869333" y="110980"/>
                </a:cubicBezTo>
                <a:cubicBezTo>
                  <a:pt x="2087466" y="110980"/>
                  <a:pt x="2259155" y="271137"/>
                  <a:pt x="2312167" y="320866"/>
                </a:cubicBezTo>
                <a:cubicBezTo>
                  <a:pt x="2563133" y="555255"/>
                  <a:pt x="2364538" y="842498"/>
                  <a:pt x="2568899" y="1194363"/>
                </a:cubicBezTo>
                <a:cubicBezTo>
                  <a:pt x="2600650" y="1246494"/>
                  <a:pt x="2637078" y="1295662"/>
                  <a:pt x="2677726" y="1341226"/>
                </a:cubicBezTo>
                <a:cubicBezTo>
                  <a:pt x="2757804" y="1432276"/>
                  <a:pt x="2906990" y="1416261"/>
                  <a:pt x="2964327" y="1310316"/>
                </a:cubicBezTo>
                <a:cubicBezTo>
                  <a:pt x="3059059" y="1135183"/>
                  <a:pt x="3149628" y="938831"/>
                  <a:pt x="3333248" y="887741"/>
                </a:cubicBezTo>
                <a:cubicBezTo>
                  <a:pt x="3690239" y="788365"/>
                  <a:pt x="3902767" y="1378543"/>
                  <a:pt x="4272730" y="1307994"/>
                </a:cubicBezTo>
                <a:cubicBezTo>
                  <a:pt x="4426320" y="1278686"/>
                  <a:pt x="4515368" y="1152802"/>
                  <a:pt x="4596327" y="996810"/>
                </a:cubicBezTo>
                <a:cubicBezTo>
                  <a:pt x="4618829" y="953326"/>
                  <a:pt x="4640770" y="907521"/>
                  <a:pt x="4663272" y="860676"/>
                </a:cubicBezTo>
                <a:cubicBezTo>
                  <a:pt x="4732781" y="613153"/>
                  <a:pt x="4835282" y="115946"/>
                  <a:pt x="5572324" y="40189"/>
                </a:cubicBezTo>
                <a:cubicBezTo>
                  <a:pt x="5622910" y="31543"/>
                  <a:pt x="5674208" y="27859"/>
                  <a:pt x="5725514" y="29060"/>
                </a:cubicBezTo>
                <a:close/>
                <a:moveTo>
                  <a:pt x="4169348" y="793"/>
                </a:moveTo>
                <a:cubicBezTo>
                  <a:pt x="4219966" y="3995"/>
                  <a:pt x="4269734" y="15368"/>
                  <a:pt x="4316693" y="34505"/>
                </a:cubicBezTo>
                <a:cubicBezTo>
                  <a:pt x="4514808" y="114584"/>
                  <a:pt x="4637488" y="329676"/>
                  <a:pt x="4609540" y="547569"/>
                </a:cubicBezTo>
                <a:cubicBezTo>
                  <a:pt x="4568620" y="865801"/>
                  <a:pt x="4251108" y="1055907"/>
                  <a:pt x="3962986" y="935790"/>
                </a:cubicBezTo>
                <a:cubicBezTo>
                  <a:pt x="3762790" y="852028"/>
                  <a:pt x="3642672" y="631491"/>
                  <a:pt x="3676946" y="411355"/>
                </a:cubicBezTo>
                <a:cubicBezTo>
                  <a:pt x="3716424" y="155985"/>
                  <a:pt x="3934959" y="-13061"/>
                  <a:pt x="4169348" y="793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71F71-6D72-0016-6214-DF1BE09E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74277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3D07-281D-CCF8-3D27-C0B8C6D5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#4 Use Correct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CA78-2BAE-ED61-912F-CAE33F9D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Accomplishments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Employment History &amp; Related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endParaRPr lang="en-US" dirty="0"/>
          </a:p>
          <a:p>
            <a:r>
              <a:rPr lang="en-US" dirty="0"/>
              <a:t>What about skills?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 IT</a:t>
            </a:r>
            <a:endParaRPr lang="en-US" dirty="0"/>
          </a:p>
          <a:p>
            <a:r>
              <a:rPr lang="en-US" dirty="0"/>
              <a:t>Gaps?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cares…if you can explain </a:t>
            </a:r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A15FD-3C52-92C1-E59D-FEF74637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161959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54C8-BA9A-66DA-85B6-8C98A13D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#5 Be Selective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C651F5-1FC8-D054-063D-993E47142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891694"/>
              </p:ext>
            </p:extLst>
          </p:nvPr>
        </p:nvGraphicFramePr>
        <p:xfrm>
          <a:off x="609600" y="2106204"/>
          <a:ext cx="10972800" cy="403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F46BC-68D0-F68E-034B-5E682996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169149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A864E-4A33-67EE-9494-5C1C2656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Rule #6: Make it Readable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E4FC-82C8-8A63-0C87-561E2D05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3 pages max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Explain importance/relevance of URL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Use common fonts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Avoid fancy layouts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White Space (avoid crammed text, paragraphs that look identical, etc.)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Blue coloured book">
            <a:extLst>
              <a:ext uri="{FF2B5EF4-FFF2-40B4-BE49-F238E27FC236}">
                <a16:creationId xmlns:a16="http://schemas.microsoft.com/office/drawing/2014/main" id="{01157321-C5A5-5999-5B8B-FEBB33D12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2" r="23747" b="2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41E4F-CF65-80B2-3F95-E8444B8B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382386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C9C484-2C12-4B1B-98D1-84696D246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9DC2263-C92B-446E-9CFA-02329CD8E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9475" y="1934904"/>
            <a:ext cx="7930101" cy="4923095"/>
          </a:xfrm>
          <a:custGeom>
            <a:avLst/>
            <a:gdLst>
              <a:gd name="connsiteX0" fmla="*/ 1412408 w 8831334"/>
              <a:gd name="connsiteY0" fmla="*/ 4231273 h 4923095"/>
              <a:gd name="connsiteX1" fmla="*/ 1480115 w 8831334"/>
              <a:gd name="connsiteY1" fmla="*/ 4255873 h 4923095"/>
              <a:gd name="connsiteX2" fmla="*/ 1555026 w 8831334"/>
              <a:gd name="connsiteY2" fmla="*/ 4493895 h 4923095"/>
              <a:gd name="connsiteX3" fmla="*/ 1315323 w 8831334"/>
              <a:gd name="connsiteY3" fmla="*/ 4546785 h 4923095"/>
              <a:gd name="connsiteX4" fmla="*/ 1240411 w 8831334"/>
              <a:gd name="connsiteY4" fmla="*/ 4308763 h 4923095"/>
              <a:gd name="connsiteX5" fmla="*/ 1344748 w 8831334"/>
              <a:gd name="connsiteY5" fmla="*/ 4233023 h 4923095"/>
              <a:gd name="connsiteX6" fmla="*/ 1412408 w 8831334"/>
              <a:gd name="connsiteY6" fmla="*/ 4231273 h 4923095"/>
              <a:gd name="connsiteX7" fmla="*/ 622613 w 8831334"/>
              <a:gd name="connsiteY7" fmla="*/ 3711323 h 4923095"/>
              <a:gd name="connsiteX8" fmla="*/ 726058 w 8831334"/>
              <a:gd name="connsiteY8" fmla="*/ 3713477 h 4923095"/>
              <a:gd name="connsiteX9" fmla="*/ 862930 w 8831334"/>
              <a:gd name="connsiteY9" fmla="*/ 3763207 h 4923095"/>
              <a:gd name="connsiteX10" fmla="*/ 1014368 w 8831334"/>
              <a:gd name="connsiteY10" fmla="*/ 4244384 h 4923095"/>
              <a:gd name="connsiteX11" fmla="*/ 529792 w 8831334"/>
              <a:gd name="connsiteY11" fmla="*/ 4351304 h 4923095"/>
              <a:gd name="connsiteX12" fmla="*/ 378355 w 8831334"/>
              <a:gd name="connsiteY12" fmla="*/ 3870127 h 4923095"/>
              <a:gd name="connsiteX13" fmla="*/ 622613 w 8831334"/>
              <a:gd name="connsiteY13" fmla="*/ 3711323 h 4923095"/>
              <a:gd name="connsiteX14" fmla="*/ 0 w 8831334"/>
              <a:gd name="connsiteY14" fmla="*/ 0 h 4923095"/>
              <a:gd name="connsiteX15" fmla="*/ 7345477 w 8831334"/>
              <a:gd name="connsiteY15" fmla="*/ 0 h 4923095"/>
              <a:gd name="connsiteX16" fmla="*/ 7330937 w 8831334"/>
              <a:gd name="connsiteY16" fmla="*/ 57909 h 4923095"/>
              <a:gd name="connsiteX17" fmla="*/ 7204045 w 8831334"/>
              <a:gd name="connsiteY17" fmla="*/ 525057 h 4923095"/>
              <a:gd name="connsiteX18" fmla="*/ 7423939 w 8831334"/>
              <a:gd name="connsiteY18" fmla="*/ 1259431 h 4923095"/>
              <a:gd name="connsiteX19" fmla="*/ 8123848 w 8831334"/>
              <a:gd name="connsiteY19" fmla="*/ 1829863 h 4923095"/>
              <a:gd name="connsiteX20" fmla="*/ 8304560 w 8831334"/>
              <a:gd name="connsiteY20" fmla="*/ 4410617 h 4923095"/>
              <a:gd name="connsiteX21" fmla="*/ 5824906 w 8831334"/>
              <a:gd name="connsiteY21" fmla="*/ 4582246 h 4923095"/>
              <a:gd name="connsiteX22" fmla="*/ 4814027 w 8831334"/>
              <a:gd name="connsiteY22" fmla="*/ 3900391 h 4923095"/>
              <a:gd name="connsiteX23" fmla="*/ 3389336 w 8831334"/>
              <a:gd name="connsiteY23" fmla="*/ 4033298 h 4923095"/>
              <a:gd name="connsiteX24" fmla="*/ 2844266 w 8831334"/>
              <a:gd name="connsiteY24" fmla="*/ 4497245 h 4923095"/>
              <a:gd name="connsiteX25" fmla="*/ 1361823 w 8831334"/>
              <a:gd name="connsiteY25" fmla="*/ 3978831 h 4923095"/>
              <a:gd name="connsiteX26" fmla="*/ 723961 w 8831334"/>
              <a:gd name="connsiteY26" fmla="*/ 3482165 h 4923095"/>
              <a:gd name="connsiteX27" fmla="*/ 41451 w 8831334"/>
              <a:gd name="connsiteY27" fmla="*/ 3495177 h 4923095"/>
              <a:gd name="connsiteX28" fmla="*/ 0 w 8831334"/>
              <a:gd name="connsiteY28" fmla="*/ 3499960 h 49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31334" h="4923095">
                <a:moveTo>
                  <a:pt x="1412408" y="4231273"/>
                </a:moveTo>
                <a:cubicBezTo>
                  <a:pt x="1435398" y="4234988"/>
                  <a:pt x="1458395" y="4243092"/>
                  <a:pt x="1480115" y="4255873"/>
                </a:cubicBezTo>
                <a:cubicBezTo>
                  <a:pt x="1566994" y="4306997"/>
                  <a:pt x="1600533" y="4413563"/>
                  <a:pt x="1555026" y="4493895"/>
                </a:cubicBezTo>
                <a:cubicBezTo>
                  <a:pt x="1509520" y="4574228"/>
                  <a:pt x="1402201" y="4597907"/>
                  <a:pt x="1315323" y="4546785"/>
                </a:cubicBezTo>
                <a:cubicBezTo>
                  <a:pt x="1228444" y="4495662"/>
                  <a:pt x="1194905" y="4389095"/>
                  <a:pt x="1240411" y="4308763"/>
                </a:cubicBezTo>
                <a:cubicBezTo>
                  <a:pt x="1263164" y="4268597"/>
                  <a:pt x="1301371" y="4242593"/>
                  <a:pt x="1344748" y="4233023"/>
                </a:cubicBezTo>
                <a:cubicBezTo>
                  <a:pt x="1366437" y="4228237"/>
                  <a:pt x="1389419" y="4227559"/>
                  <a:pt x="1412408" y="4231273"/>
                </a:cubicBezTo>
                <a:close/>
                <a:moveTo>
                  <a:pt x="622613" y="3711323"/>
                </a:moveTo>
                <a:cubicBezTo>
                  <a:pt x="656354" y="3707209"/>
                  <a:pt x="691202" y="3707845"/>
                  <a:pt x="726058" y="3713477"/>
                </a:cubicBezTo>
                <a:cubicBezTo>
                  <a:pt x="772533" y="3720984"/>
                  <a:pt x="819023" y="3737370"/>
                  <a:pt x="862930" y="3763207"/>
                </a:cubicBezTo>
                <a:cubicBezTo>
                  <a:pt x="1038560" y="3866555"/>
                  <a:pt x="1106361" y="4081986"/>
                  <a:pt x="1014368" y="4244384"/>
                </a:cubicBezTo>
                <a:cubicBezTo>
                  <a:pt x="922373" y="4406782"/>
                  <a:pt x="705422" y="4454653"/>
                  <a:pt x="529792" y="4351304"/>
                </a:cubicBezTo>
                <a:cubicBezTo>
                  <a:pt x="354162" y="4247957"/>
                  <a:pt x="286361" y="4032525"/>
                  <a:pt x="378355" y="3870127"/>
                </a:cubicBezTo>
                <a:cubicBezTo>
                  <a:pt x="430102" y="3778778"/>
                  <a:pt x="521385" y="3723667"/>
                  <a:pt x="622613" y="3711323"/>
                </a:cubicBezTo>
                <a:close/>
                <a:moveTo>
                  <a:pt x="0" y="0"/>
                </a:moveTo>
                <a:lnTo>
                  <a:pt x="7345477" y="0"/>
                </a:lnTo>
                <a:lnTo>
                  <a:pt x="7330937" y="57909"/>
                </a:lnTo>
                <a:cubicBezTo>
                  <a:pt x="7288864" y="213626"/>
                  <a:pt x="7242961" y="368487"/>
                  <a:pt x="7204045" y="525057"/>
                </a:cubicBezTo>
                <a:cubicBezTo>
                  <a:pt x="7133676" y="809936"/>
                  <a:pt x="7207545" y="1073056"/>
                  <a:pt x="7423939" y="1259431"/>
                </a:cubicBezTo>
                <a:cubicBezTo>
                  <a:pt x="7652783" y="1456418"/>
                  <a:pt x="7881464" y="1655861"/>
                  <a:pt x="8123848" y="1829863"/>
                </a:cubicBezTo>
                <a:cubicBezTo>
                  <a:pt x="9170527" y="2581053"/>
                  <a:pt x="8902406" y="3889765"/>
                  <a:pt x="8304560" y="4410617"/>
                </a:cubicBezTo>
                <a:cubicBezTo>
                  <a:pt x="7554009" y="5063887"/>
                  <a:pt x="6697479" y="5060469"/>
                  <a:pt x="5824906" y="4582246"/>
                </a:cubicBezTo>
                <a:cubicBezTo>
                  <a:pt x="5473190" y="4390333"/>
                  <a:pt x="5153204" y="4124206"/>
                  <a:pt x="4814027" y="3900391"/>
                </a:cubicBezTo>
                <a:cubicBezTo>
                  <a:pt x="4336267" y="3586184"/>
                  <a:pt x="3821519" y="3552717"/>
                  <a:pt x="3389336" y="4033298"/>
                </a:cubicBezTo>
                <a:cubicBezTo>
                  <a:pt x="3228138" y="4212489"/>
                  <a:pt x="3051008" y="4402509"/>
                  <a:pt x="2844266" y="4497245"/>
                </a:cubicBezTo>
                <a:cubicBezTo>
                  <a:pt x="2311195" y="4741524"/>
                  <a:pt x="1799982" y="4540883"/>
                  <a:pt x="1361823" y="3978831"/>
                </a:cubicBezTo>
                <a:cubicBezTo>
                  <a:pt x="1185983" y="3753353"/>
                  <a:pt x="1004288" y="3503556"/>
                  <a:pt x="723961" y="3482165"/>
                </a:cubicBezTo>
                <a:cubicBezTo>
                  <a:pt x="497125" y="3465003"/>
                  <a:pt x="268214" y="3473242"/>
                  <a:pt x="41451" y="3495177"/>
                </a:cubicBezTo>
                <a:lnTo>
                  <a:pt x="0" y="3499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26B72-4876-D8EB-41D6-2654C5F7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10387054" cy="1625875"/>
          </a:xfrm>
        </p:spPr>
        <p:txBody>
          <a:bodyPr>
            <a:normAutofit/>
          </a:bodyPr>
          <a:lstStyle/>
          <a:p>
            <a:r>
              <a:rPr lang="en-US" dirty="0"/>
              <a:t>Rule #7: Ask for Help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83B78674-B406-1B3E-D93B-B28F5EBFE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95782"/>
              </p:ext>
            </p:extLst>
          </p:nvPr>
        </p:nvGraphicFramePr>
        <p:xfrm>
          <a:off x="4540195" y="2695491"/>
          <a:ext cx="6456458" cy="352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A1742-BB62-9F14-325C-5E64AF58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90661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9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3D black and red cube illustration">
            <a:extLst>
              <a:ext uri="{FF2B5EF4-FFF2-40B4-BE49-F238E27FC236}">
                <a16:creationId xmlns:a16="http://schemas.microsoft.com/office/drawing/2014/main" id="{66CABD2C-BD66-1223-1B60-0BC28420F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6226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389C36E1-2D95-402F-A472-3E6699BE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35775" cy="6730860"/>
          </a:xfrm>
          <a:custGeom>
            <a:avLst/>
            <a:gdLst>
              <a:gd name="connsiteX0" fmla="*/ 1016151 w 5835775"/>
              <a:gd name="connsiteY0" fmla="*/ 6072484 h 6730860"/>
              <a:gd name="connsiteX1" fmla="*/ 1082018 w 5835775"/>
              <a:gd name="connsiteY1" fmla="*/ 6083111 h 6730860"/>
              <a:gd name="connsiteX2" fmla="*/ 1315484 w 5835775"/>
              <a:gd name="connsiteY2" fmla="*/ 6486206 h 6730860"/>
              <a:gd name="connsiteX3" fmla="*/ 912386 w 5835775"/>
              <a:gd name="connsiteY3" fmla="*/ 6719672 h 6730860"/>
              <a:gd name="connsiteX4" fmla="*/ 678923 w 5835775"/>
              <a:gd name="connsiteY4" fmla="*/ 6316576 h 6730860"/>
              <a:gd name="connsiteX5" fmla="*/ 1016151 w 5835775"/>
              <a:gd name="connsiteY5" fmla="*/ 6072484 h 6730860"/>
              <a:gd name="connsiteX6" fmla="*/ 4968517 w 5835775"/>
              <a:gd name="connsiteY6" fmla="*/ 3411427 h 6730860"/>
              <a:gd name="connsiteX7" fmla="*/ 5079176 w 5835775"/>
              <a:gd name="connsiteY7" fmla="*/ 3429280 h 6730860"/>
              <a:gd name="connsiteX8" fmla="*/ 5471396 w 5835775"/>
              <a:gd name="connsiteY8" fmla="*/ 4106482 h 6730860"/>
              <a:gd name="connsiteX9" fmla="*/ 4794194 w 5835775"/>
              <a:gd name="connsiteY9" fmla="*/ 4498704 h 6730860"/>
              <a:gd name="connsiteX10" fmla="*/ 4401974 w 5835775"/>
              <a:gd name="connsiteY10" fmla="*/ 3821503 h 6730860"/>
              <a:gd name="connsiteX11" fmla="*/ 4968517 w 5835775"/>
              <a:gd name="connsiteY11" fmla="*/ 3411427 h 6730860"/>
              <a:gd name="connsiteX12" fmla="*/ 4362805 w 5835775"/>
              <a:gd name="connsiteY12" fmla="*/ 855055 h 6730860"/>
              <a:gd name="connsiteX13" fmla="*/ 4428674 w 5835775"/>
              <a:gd name="connsiteY13" fmla="*/ 865682 h 6730860"/>
              <a:gd name="connsiteX14" fmla="*/ 4662139 w 5835775"/>
              <a:gd name="connsiteY14" fmla="*/ 1268778 h 6730860"/>
              <a:gd name="connsiteX15" fmla="*/ 4259044 w 5835775"/>
              <a:gd name="connsiteY15" fmla="*/ 1502244 h 6730860"/>
              <a:gd name="connsiteX16" fmla="*/ 4025578 w 5835775"/>
              <a:gd name="connsiteY16" fmla="*/ 1099146 h 6730860"/>
              <a:gd name="connsiteX17" fmla="*/ 4362805 w 5835775"/>
              <a:gd name="connsiteY17" fmla="*/ 855055 h 6730860"/>
              <a:gd name="connsiteX18" fmla="*/ 0 w 5835775"/>
              <a:gd name="connsiteY18" fmla="*/ 0 h 6730860"/>
              <a:gd name="connsiteX19" fmla="*/ 3267758 w 5835775"/>
              <a:gd name="connsiteY19" fmla="*/ 0 h 6730860"/>
              <a:gd name="connsiteX20" fmla="*/ 3305063 w 5835775"/>
              <a:gd name="connsiteY20" fmla="*/ 63726 h 6730860"/>
              <a:gd name="connsiteX21" fmla="*/ 3406985 w 5835775"/>
              <a:gd name="connsiteY21" fmla="*/ 462295 h 6730860"/>
              <a:gd name="connsiteX22" fmla="*/ 2970594 w 5835775"/>
              <a:gd name="connsiteY22" fmla="*/ 1557974 h 6730860"/>
              <a:gd name="connsiteX23" fmla="*/ 3515337 w 5835775"/>
              <a:gd name="connsiteY23" fmla="*/ 2066142 h 6730860"/>
              <a:gd name="connsiteX24" fmla="*/ 4650938 w 5835775"/>
              <a:gd name="connsiteY24" fmla="*/ 2132151 h 6730860"/>
              <a:gd name="connsiteX25" fmla="*/ 4897972 w 5835775"/>
              <a:gd name="connsiteY25" fmla="*/ 2795603 h 6730860"/>
              <a:gd name="connsiteX26" fmla="*/ 4062979 w 5835775"/>
              <a:gd name="connsiteY26" fmla="*/ 3417553 h 6730860"/>
              <a:gd name="connsiteX27" fmla="*/ 3501188 w 5835775"/>
              <a:gd name="connsiteY27" fmla="*/ 3937791 h 6730860"/>
              <a:gd name="connsiteX28" fmla="*/ 4449937 w 5835775"/>
              <a:gd name="connsiteY28" fmla="*/ 4695499 h 6730860"/>
              <a:gd name="connsiteX29" fmla="*/ 5440291 w 5835775"/>
              <a:gd name="connsiteY29" fmla="*/ 4956658 h 6730860"/>
              <a:gd name="connsiteX30" fmla="*/ 5762821 w 5835775"/>
              <a:gd name="connsiteY30" fmla="*/ 6073049 h 6730860"/>
              <a:gd name="connsiteX31" fmla="*/ 4438972 w 5835775"/>
              <a:gd name="connsiteY31" fmla="*/ 6432286 h 6730860"/>
              <a:gd name="connsiteX32" fmla="*/ 3687617 w 5835775"/>
              <a:gd name="connsiteY32" fmla="*/ 5512601 h 6730860"/>
              <a:gd name="connsiteX33" fmla="*/ 3137471 w 5835775"/>
              <a:gd name="connsiteY33" fmla="*/ 5228621 h 6730860"/>
              <a:gd name="connsiteX34" fmla="*/ 2219026 w 5835775"/>
              <a:gd name="connsiteY34" fmla="*/ 6103852 h 6730860"/>
              <a:gd name="connsiteX35" fmla="*/ 962609 w 5835775"/>
              <a:gd name="connsiteY35" fmla="*/ 5594024 h 6730860"/>
              <a:gd name="connsiteX36" fmla="*/ 9468 w 5835775"/>
              <a:gd name="connsiteY36" fmla="*/ 6709780 h 6730860"/>
              <a:gd name="connsiteX37" fmla="*/ 0 w 5835775"/>
              <a:gd name="connsiteY37" fmla="*/ 6715849 h 67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5775" h="6730860">
                <a:moveTo>
                  <a:pt x="1016151" y="6072484"/>
                </a:moveTo>
                <a:cubicBezTo>
                  <a:pt x="1037999" y="6073765"/>
                  <a:pt x="1060047" y="6077256"/>
                  <a:pt x="1082018" y="6083111"/>
                </a:cubicBezTo>
                <a:cubicBezTo>
                  <a:pt x="1257801" y="6129954"/>
                  <a:pt x="1362328" y="6310424"/>
                  <a:pt x="1315484" y="6486206"/>
                </a:cubicBezTo>
                <a:cubicBezTo>
                  <a:pt x="1268642" y="6661989"/>
                  <a:pt x="1088168" y="6766515"/>
                  <a:pt x="912386" y="6719672"/>
                </a:cubicBezTo>
                <a:cubicBezTo>
                  <a:pt x="736607" y="6672830"/>
                  <a:pt x="632080" y="6492357"/>
                  <a:pt x="678923" y="6316576"/>
                </a:cubicBezTo>
                <a:cubicBezTo>
                  <a:pt x="719910" y="6162766"/>
                  <a:pt x="863206" y="6063513"/>
                  <a:pt x="1016151" y="6072484"/>
                </a:cubicBezTo>
                <a:close/>
                <a:moveTo>
                  <a:pt x="4968517" y="3411427"/>
                </a:moveTo>
                <a:cubicBezTo>
                  <a:pt x="5005224" y="3413581"/>
                  <a:pt x="5042261" y="3419444"/>
                  <a:pt x="5079176" y="3429280"/>
                </a:cubicBezTo>
                <a:cubicBezTo>
                  <a:pt x="5374488" y="3507975"/>
                  <a:pt x="5550091" y="3811170"/>
                  <a:pt x="5471396" y="4106482"/>
                </a:cubicBezTo>
                <a:cubicBezTo>
                  <a:pt x="5392701" y="4401796"/>
                  <a:pt x="5089508" y="4577399"/>
                  <a:pt x="4794194" y="4498704"/>
                </a:cubicBezTo>
                <a:cubicBezTo>
                  <a:pt x="4498880" y="4420008"/>
                  <a:pt x="4323277" y="4116815"/>
                  <a:pt x="4401974" y="3821503"/>
                </a:cubicBezTo>
                <a:cubicBezTo>
                  <a:pt x="4470833" y="3563104"/>
                  <a:pt x="4711571" y="3396357"/>
                  <a:pt x="4968517" y="3411427"/>
                </a:cubicBezTo>
                <a:close/>
                <a:moveTo>
                  <a:pt x="4362805" y="855055"/>
                </a:moveTo>
                <a:cubicBezTo>
                  <a:pt x="4384656" y="856336"/>
                  <a:pt x="4406701" y="859827"/>
                  <a:pt x="4428674" y="865682"/>
                </a:cubicBezTo>
                <a:cubicBezTo>
                  <a:pt x="4604455" y="912524"/>
                  <a:pt x="4708982" y="1092997"/>
                  <a:pt x="4662139" y="1268778"/>
                </a:cubicBezTo>
                <a:cubicBezTo>
                  <a:pt x="4615296" y="1444559"/>
                  <a:pt x="4434824" y="1549086"/>
                  <a:pt x="4259044" y="1502244"/>
                </a:cubicBezTo>
                <a:cubicBezTo>
                  <a:pt x="4083261" y="1455402"/>
                  <a:pt x="3978736" y="1274928"/>
                  <a:pt x="4025578" y="1099146"/>
                </a:cubicBezTo>
                <a:cubicBezTo>
                  <a:pt x="4066564" y="945337"/>
                  <a:pt x="4209864" y="846084"/>
                  <a:pt x="4362805" y="855055"/>
                </a:cubicBezTo>
                <a:close/>
                <a:moveTo>
                  <a:pt x="0" y="0"/>
                </a:moveTo>
                <a:lnTo>
                  <a:pt x="3267758" y="0"/>
                </a:lnTo>
                <a:lnTo>
                  <a:pt x="3305063" y="63726"/>
                </a:lnTo>
                <a:cubicBezTo>
                  <a:pt x="3369183" y="191635"/>
                  <a:pt x="3406589" y="329370"/>
                  <a:pt x="3406985" y="462295"/>
                </a:cubicBezTo>
                <a:cubicBezTo>
                  <a:pt x="3408485" y="962453"/>
                  <a:pt x="2891543" y="1144904"/>
                  <a:pt x="2970594" y="1557974"/>
                </a:cubicBezTo>
                <a:cubicBezTo>
                  <a:pt x="3032280" y="1880398"/>
                  <a:pt x="3449119" y="2040925"/>
                  <a:pt x="3515337" y="2066142"/>
                </a:cubicBezTo>
                <a:cubicBezTo>
                  <a:pt x="4015284" y="2256630"/>
                  <a:pt x="4332227" y="1913363"/>
                  <a:pt x="4650938" y="2132151"/>
                </a:cubicBezTo>
                <a:cubicBezTo>
                  <a:pt x="4853731" y="2271360"/>
                  <a:pt x="4965324" y="2574996"/>
                  <a:pt x="4897972" y="2795603"/>
                </a:cubicBezTo>
                <a:cubicBezTo>
                  <a:pt x="4830989" y="3014971"/>
                  <a:pt x="4662056" y="3104561"/>
                  <a:pt x="4062979" y="3417553"/>
                </a:cubicBezTo>
                <a:cubicBezTo>
                  <a:pt x="3838920" y="3534602"/>
                  <a:pt x="3512702" y="3705038"/>
                  <a:pt x="3501188" y="3937791"/>
                </a:cubicBezTo>
                <a:cubicBezTo>
                  <a:pt x="3482029" y="4324932"/>
                  <a:pt x="4394257" y="4674655"/>
                  <a:pt x="4449937" y="4695499"/>
                </a:cubicBezTo>
                <a:cubicBezTo>
                  <a:pt x="4884270" y="4858160"/>
                  <a:pt x="5186431" y="4793445"/>
                  <a:pt x="5440291" y="4956658"/>
                </a:cubicBezTo>
                <a:cubicBezTo>
                  <a:pt x="5797237" y="5186171"/>
                  <a:pt x="5933047" y="5687465"/>
                  <a:pt x="5762821" y="6073049"/>
                </a:cubicBezTo>
                <a:cubicBezTo>
                  <a:pt x="5566196" y="6518425"/>
                  <a:pt x="4842241" y="6698608"/>
                  <a:pt x="4438972" y="6432286"/>
                </a:cubicBezTo>
                <a:cubicBezTo>
                  <a:pt x="4148514" y="6240453"/>
                  <a:pt x="4125510" y="5878795"/>
                  <a:pt x="3687617" y="5512601"/>
                </a:cubicBezTo>
                <a:cubicBezTo>
                  <a:pt x="3487248" y="5345038"/>
                  <a:pt x="3330804" y="5214736"/>
                  <a:pt x="3137471" y="5228621"/>
                </a:cubicBezTo>
                <a:cubicBezTo>
                  <a:pt x="2702082" y="5259873"/>
                  <a:pt x="2676865" y="5988253"/>
                  <a:pt x="2219026" y="6103852"/>
                </a:cubicBezTo>
                <a:cubicBezTo>
                  <a:pt x="1741606" y="6224379"/>
                  <a:pt x="1457366" y="5508411"/>
                  <a:pt x="962609" y="5594024"/>
                </a:cubicBezTo>
                <a:cubicBezTo>
                  <a:pt x="494464" y="5675021"/>
                  <a:pt x="474925" y="6363960"/>
                  <a:pt x="9468" y="6709780"/>
                </a:cubicBezTo>
                <a:lnTo>
                  <a:pt x="0" y="67158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D5094-7643-54B5-F633-D3997497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20" y="663960"/>
            <a:ext cx="2987417" cy="32281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LinkedIN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ECF3F-E2AF-A363-A940-6DA0F642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20" y="4257674"/>
            <a:ext cx="5591555" cy="2143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Align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No copy &amp; paste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Casual Tone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1FDC-F8E1-FAFF-B365-989E816F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Gallo, A. (2020)</a:t>
            </a:r>
          </a:p>
        </p:txBody>
      </p:sp>
    </p:spTree>
    <p:extLst>
      <p:ext uri="{BB962C8B-B14F-4D97-AF65-F5344CB8AC3E}">
        <p14:creationId xmlns:p14="http://schemas.microsoft.com/office/powerpoint/2010/main" val="39399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lashVTI">
  <a:themeElements>
    <a:clrScheme name="AnalogousFromDarkSeedLeftStep">
      <a:dk1>
        <a:srgbClr val="000000"/>
      </a:dk1>
      <a:lt1>
        <a:srgbClr val="FFFFFF"/>
      </a:lt1>
      <a:dk2>
        <a:srgbClr val="36291F"/>
      </a:dk2>
      <a:lt2>
        <a:srgbClr val="E6E2E8"/>
      </a:lt2>
      <a:accent1>
        <a:srgbClr val="51B620"/>
      </a:accent1>
      <a:accent2>
        <a:srgbClr val="87AF13"/>
      </a:accent2>
      <a:accent3>
        <a:srgbClr val="B79F21"/>
      </a:accent3>
      <a:accent4>
        <a:srgbClr val="D56817"/>
      </a:accent4>
      <a:accent5>
        <a:srgbClr val="E72A29"/>
      </a:accent5>
      <a:accent6>
        <a:srgbClr val="D51765"/>
      </a:accent6>
      <a:hlink>
        <a:srgbClr val="BF553F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